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00" r:id="rId6"/>
    <p:sldMasterId id="2147483743" r:id="rId7"/>
    <p:sldMasterId id="2147483768" r:id="rId8"/>
  </p:sldMasterIdLst>
  <p:notesMasterIdLst>
    <p:notesMasterId r:id="rId48"/>
  </p:notesMasterIdLst>
  <p:handoutMasterIdLst>
    <p:handoutMasterId r:id="rId49"/>
  </p:handoutMasterIdLst>
  <p:sldIdLst>
    <p:sldId id="832" r:id="rId9"/>
    <p:sldId id="2145706970" r:id="rId10"/>
    <p:sldId id="2145706899" r:id="rId11"/>
    <p:sldId id="1448" r:id="rId12"/>
    <p:sldId id="1450" r:id="rId13"/>
    <p:sldId id="1449" r:id="rId14"/>
    <p:sldId id="1388" r:id="rId15"/>
    <p:sldId id="1394" r:id="rId16"/>
    <p:sldId id="1452" r:id="rId17"/>
    <p:sldId id="1453" r:id="rId18"/>
    <p:sldId id="1393" r:id="rId19"/>
    <p:sldId id="1387" r:id="rId20"/>
    <p:sldId id="2145706895" r:id="rId21"/>
    <p:sldId id="1390" r:id="rId22"/>
    <p:sldId id="1389" r:id="rId23"/>
    <p:sldId id="1395" r:id="rId24"/>
    <p:sldId id="2145706898" r:id="rId25"/>
    <p:sldId id="2145706897" r:id="rId26"/>
    <p:sldId id="1451" r:id="rId27"/>
    <p:sldId id="1454" r:id="rId28"/>
    <p:sldId id="1383" r:id="rId29"/>
    <p:sldId id="1396" r:id="rId30"/>
    <p:sldId id="1397" r:id="rId31"/>
    <p:sldId id="1398" r:id="rId32"/>
    <p:sldId id="1391" r:id="rId33"/>
    <p:sldId id="1392" r:id="rId34"/>
    <p:sldId id="1455" r:id="rId35"/>
    <p:sldId id="1456" r:id="rId36"/>
    <p:sldId id="1457" r:id="rId37"/>
    <p:sldId id="2145706971" r:id="rId38"/>
    <p:sldId id="2145706972" r:id="rId39"/>
    <p:sldId id="2145706973" r:id="rId40"/>
    <p:sldId id="2145706974" r:id="rId41"/>
    <p:sldId id="2145706975" r:id="rId42"/>
    <p:sldId id="2145706976" r:id="rId43"/>
    <p:sldId id="2145706893" r:id="rId44"/>
    <p:sldId id="2145706977" r:id="rId45"/>
    <p:sldId id="2145706894" r:id="rId46"/>
    <p:sldId id="2145706980" r:id="rId47"/>
  </p:sldIdLst>
  <p:sldSz cx="12192000" cy="6858000"/>
  <p:notesSz cx="7315200" cy="9601200"/>
  <p:custDataLst>
    <p:tags r:id="rId50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08" userDrawn="1">
          <p15:clr>
            <a:srgbClr val="A4A3A4"/>
          </p15:clr>
        </p15:guide>
        <p15:guide id="2" pos="3772" userDrawn="1">
          <p15:clr>
            <a:srgbClr val="A4A3A4"/>
          </p15:clr>
        </p15:guide>
        <p15:guide id="3" pos="2706" userDrawn="1">
          <p15:clr>
            <a:srgbClr val="A4A3A4"/>
          </p15:clr>
        </p15:guide>
        <p15:guide id="4" pos="2570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4974" userDrawn="1">
          <p15:clr>
            <a:srgbClr val="A4A3A4"/>
          </p15:clr>
        </p15:guide>
        <p15:guide id="7" pos="5110" userDrawn="1">
          <p15:clr>
            <a:srgbClr val="A4A3A4"/>
          </p15:clr>
        </p15:guide>
        <p15:guide id="8" pos="7355" userDrawn="1">
          <p15:clr>
            <a:srgbClr val="A4A3A4"/>
          </p15:clr>
        </p15:guide>
        <p15:guide id="9" orient="horz" pos="1207" userDrawn="1">
          <p15:clr>
            <a:srgbClr val="A4A3A4"/>
          </p15:clr>
        </p15:guide>
        <p15:guide id="10" orient="horz" pos="1094" userDrawn="1">
          <p15:clr>
            <a:srgbClr val="A4A3A4"/>
          </p15:clr>
        </p15:guide>
        <p15:guide id="11" orient="horz" pos="40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nika  Mahla" initials="AM [7]" lastIdx="0" clrIdx="6"/>
  <p:cmAuthor id="1" name="Anika  Mahla" initials="AM" lastIdx="0" clrIdx="0"/>
  <p:cmAuthor id="8" name="Anika  Mahla" initials="AM [8]" lastIdx="0" clrIdx="7"/>
  <p:cmAuthor id="2" name="Anika  Mahla" initials="AM [2]" lastIdx="0" clrIdx="1"/>
  <p:cmAuthor id="9" name="Anika  Mahla" initials="AM [9]" lastIdx="0" clrIdx="8"/>
  <p:cmAuthor id="3" name="Anika  Mahla" initials="AM [3]" lastIdx="0" clrIdx="2"/>
  <p:cmAuthor id="4" name="Anika  Mahla" initials="AM [4]" lastIdx="0" clrIdx="3"/>
  <p:cmAuthor id="5" name="Anika  Mahla" initials="AM [5]" lastIdx="0" clrIdx="4"/>
  <p:cmAuthor id="6" name="Anika  Mahla" initials="AM [6]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256"/>
    <a:srgbClr val="DDDDDD"/>
    <a:srgbClr val="737373"/>
    <a:srgbClr val="B4D8A1"/>
    <a:srgbClr val="EDC89B"/>
    <a:srgbClr val="A7E4F1"/>
    <a:srgbClr val="EAD91C"/>
    <a:srgbClr val="FFD995"/>
    <a:srgbClr val="F7C89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02A20-24B7-4A06-94C8-7BD6230C1134}" v="3" dt="2022-08-10T07:41:50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6224" autoAdjust="0"/>
  </p:normalViewPr>
  <p:slideViewPr>
    <p:cSldViewPr snapToObjects="1" showGuides="1">
      <p:cViewPr varScale="1">
        <p:scale>
          <a:sx n="106" d="100"/>
          <a:sy n="106" d="100"/>
        </p:scale>
        <p:origin x="708" y="96"/>
      </p:cViewPr>
      <p:guideLst>
        <p:guide pos="3908"/>
        <p:guide pos="3772"/>
        <p:guide pos="2706"/>
        <p:guide pos="2570"/>
        <p:guide pos="325"/>
        <p:guide pos="4974"/>
        <p:guide pos="5110"/>
        <p:guide pos="7355"/>
        <p:guide orient="horz" pos="1207"/>
        <p:guide orient="horz" pos="1094"/>
        <p:guide orient="horz" pos="40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-7350"/>
    </p:cViewPr>
  </p:sorterViewPr>
  <p:notesViewPr>
    <p:cSldViewPr snapToObjects="1" showGuides="1">
      <p:cViewPr varScale="1">
        <p:scale>
          <a:sx n="122" d="100"/>
          <a:sy n="122" d="100"/>
        </p:scale>
        <p:origin x="1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handoutMaster" Target="handoutMasters/handoutMaster1.xml"/><Relationship Id="rId57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notesMaster" Target="notesMasters/notesMaster1.xml"/><Relationship Id="rId56" Type="http://schemas.microsoft.com/office/2016/11/relationships/changesInfo" Target="changesInfos/changesInfo1.xml"/><Relationship Id="rId8" Type="http://schemas.openxmlformats.org/officeDocument/2006/relationships/slideMaster" Target="slideMasters/slideMaster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ehmer, Mario" userId="8259f833-b689-4292-8808-ccacd54d7b35" providerId="ADAL" clId="{55302A20-24B7-4A06-94C8-7BD6230C1134}"/>
    <pc:docChg chg="undo custSel addSld delSld modSld">
      <pc:chgData name="Boehmer, Mario" userId="8259f833-b689-4292-8808-ccacd54d7b35" providerId="ADAL" clId="{55302A20-24B7-4A06-94C8-7BD6230C1134}" dt="2022-08-10T08:00:04.032" v="565" actId="1036"/>
      <pc:docMkLst>
        <pc:docMk/>
      </pc:docMkLst>
      <pc:sldChg chg="del">
        <pc:chgData name="Boehmer, Mario" userId="8259f833-b689-4292-8808-ccacd54d7b35" providerId="ADAL" clId="{55302A20-24B7-4A06-94C8-7BD6230C1134}" dt="2022-08-10T07:42:00.620" v="7" actId="47"/>
        <pc:sldMkLst>
          <pc:docMk/>
          <pc:sldMk cId="3599514617" sldId="313"/>
        </pc:sldMkLst>
      </pc:sldChg>
      <pc:sldChg chg="modSp add del mod modTransition">
        <pc:chgData name="Boehmer, Mario" userId="8259f833-b689-4292-8808-ccacd54d7b35" providerId="ADAL" clId="{55302A20-24B7-4A06-94C8-7BD6230C1134}" dt="2022-08-10T07:41:59.164" v="6" actId="20577"/>
        <pc:sldMkLst>
          <pc:docMk/>
          <pc:sldMk cId="2620418022" sldId="832"/>
        </pc:sldMkLst>
        <pc:spChg chg="mod">
          <ac:chgData name="Boehmer, Mario" userId="8259f833-b689-4292-8808-ccacd54d7b35" providerId="ADAL" clId="{55302A20-24B7-4A06-94C8-7BD6230C1134}" dt="2022-08-10T07:41:59.164" v="6" actId="20577"/>
          <ac:spMkLst>
            <pc:docMk/>
            <pc:sldMk cId="2620418022" sldId="832"/>
            <ac:spMk id="2" creationId="{00000000-0000-0000-0000-000000000000}"/>
          </ac:spMkLst>
        </pc:spChg>
      </pc:sldChg>
      <pc:sldChg chg="modSp mod">
        <pc:chgData name="Boehmer, Mario" userId="8259f833-b689-4292-8808-ccacd54d7b35" providerId="ADAL" clId="{55302A20-24B7-4A06-94C8-7BD6230C1134}" dt="2022-08-10T07:51:16.803" v="433" actId="1076"/>
        <pc:sldMkLst>
          <pc:docMk/>
          <pc:sldMk cId="3095374930" sldId="1383"/>
        </pc:sldMkLst>
        <pc:picChg chg="mod">
          <ac:chgData name="Boehmer, Mario" userId="8259f833-b689-4292-8808-ccacd54d7b35" providerId="ADAL" clId="{55302A20-24B7-4A06-94C8-7BD6230C1134}" dt="2022-08-10T07:51:16.803" v="433" actId="1076"/>
          <ac:picMkLst>
            <pc:docMk/>
            <pc:sldMk cId="3095374930" sldId="1383"/>
            <ac:picMk id="14" creationId="{CF7C678D-37BD-4AE6-B9FB-743374D35880}"/>
          </ac:picMkLst>
        </pc:picChg>
      </pc:sldChg>
      <pc:sldChg chg="modSp mod">
        <pc:chgData name="Boehmer, Mario" userId="8259f833-b689-4292-8808-ccacd54d7b35" providerId="ADAL" clId="{55302A20-24B7-4A06-94C8-7BD6230C1134}" dt="2022-08-10T07:48:49.427" v="274" actId="20577"/>
        <pc:sldMkLst>
          <pc:docMk/>
          <pc:sldMk cId="3131985775" sldId="1387"/>
        </pc:sldMkLst>
        <pc:spChg chg="mod">
          <ac:chgData name="Boehmer, Mario" userId="8259f833-b689-4292-8808-ccacd54d7b35" providerId="ADAL" clId="{55302A20-24B7-4A06-94C8-7BD6230C1134}" dt="2022-08-10T07:48:49.427" v="274" actId="20577"/>
          <ac:spMkLst>
            <pc:docMk/>
            <pc:sldMk cId="3131985775" sldId="1387"/>
            <ac:spMk id="10" creationId="{DDC8598B-3A74-49ED-ADDA-7BDFCDBA664E}"/>
          </ac:spMkLst>
        </pc:spChg>
      </pc:sldChg>
      <pc:sldChg chg="modSp mod">
        <pc:chgData name="Boehmer, Mario" userId="8259f833-b689-4292-8808-ccacd54d7b35" providerId="ADAL" clId="{55302A20-24B7-4A06-94C8-7BD6230C1134}" dt="2022-08-10T07:45:05.439" v="203" actId="14100"/>
        <pc:sldMkLst>
          <pc:docMk/>
          <pc:sldMk cId="1608470071" sldId="1388"/>
        </pc:sldMkLst>
        <pc:spChg chg="mod">
          <ac:chgData name="Boehmer, Mario" userId="8259f833-b689-4292-8808-ccacd54d7b35" providerId="ADAL" clId="{55302A20-24B7-4A06-94C8-7BD6230C1134}" dt="2022-08-10T07:45:05.439" v="203" actId="14100"/>
          <ac:spMkLst>
            <pc:docMk/>
            <pc:sldMk cId="1608470071" sldId="1388"/>
            <ac:spMk id="6" creationId="{8D33F62F-F158-4373-8251-C4035B7E84CE}"/>
          </ac:spMkLst>
        </pc:spChg>
      </pc:sldChg>
      <pc:sldChg chg="modSp mod">
        <pc:chgData name="Boehmer, Mario" userId="8259f833-b689-4292-8808-ccacd54d7b35" providerId="ADAL" clId="{55302A20-24B7-4A06-94C8-7BD6230C1134}" dt="2022-08-10T07:50:08.006" v="343" actId="1036"/>
        <pc:sldMkLst>
          <pc:docMk/>
          <pc:sldMk cId="2179532016" sldId="1389"/>
        </pc:sldMkLst>
        <pc:spChg chg="mod">
          <ac:chgData name="Boehmer, Mario" userId="8259f833-b689-4292-8808-ccacd54d7b35" providerId="ADAL" clId="{55302A20-24B7-4A06-94C8-7BD6230C1134}" dt="2022-08-10T07:50:08.006" v="343" actId="1036"/>
          <ac:spMkLst>
            <pc:docMk/>
            <pc:sldMk cId="2179532016" sldId="1389"/>
            <ac:spMk id="3" creationId="{703CB616-B703-47F9-A450-9305DBA4483E}"/>
          </ac:spMkLst>
        </pc:spChg>
        <pc:spChg chg="mod">
          <ac:chgData name="Boehmer, Mario" userId="8259f833-b689-4292-8808-ccacd54d7b35" providerId="ADAL" clId="{55302A20-24B7-4A06-94C8-7BD6230C1134}" dt="2022-08-10T07:49:44.023" v="332" actId="6549"/>
          <ac:spMkLst>
            <pc:docMk/>
            <pc:sldMk cId="2179532016" sldId="1389"/>
            <ac:spMk id="12" creationId="{826DF73C-136F-4577-9DE0-AFF8D1B3AD42}"/>
          </ac:spMkLst>
        </pc:spChg>
        <pc:picChg chg="mod">
          <ac:chgData name="Boehmer, Mario" userId="8259f833-b689-4292-8808-ccacd54d7b35" providerId="ADAL" clId="{55302A20-24B7-4A06-94C8-7BD6230C1134}" dt="2022-08-10T07:50:08.006" v="343" actId="1036"/>
          <ac:picMkLst>
            <pc:docMk/>
            <pc:sldMk cId="2179532016" sldId="1389"/>
            <ac:picMk id="4" creationId="{F10A9E32-9B94-4575-8628-E8CB4052FAC8}"/>
          </ac:picMkLst>
        </pc:picChg>
        <pc:picChg chg="mod">
          <ac:chgData name="Boehmer, Mario" userId="8259f833-b689-4292-8808-ccacd54d7b35" providerId="ADAL" clId="{55302A20-24B7-4A06-94C8-7BD6230C1134}" dt="2022-08-10T07:50:08.006" v="343" actId="1036"/>
          <ac:picMkLst>
            <pc:docMk/>
            <pc:sldMk cId="2179532016" sldId="1389"/>
            <ac:picMk id="5" creationId="{6B0AE976-6EA7-487B-8DF7-4561B7AC7BEE}"/>
          </ac:picMkLst>
        </pc:picChg>
        <pc:picChg chg="mod">
          <ac:chgData name="Boehmer, Mario" userId="8259f833-b689-4292-8808-ccacd54d7b35" providerId="ADAL" clId="{55302A20-24B7-4A06-94C8-7BD6230C1134}" dt="2022-08-10T07:50:08.006" v="343" actId="1036"/>
          <ac:picMkLst>
            <pc:docMk/>
            <pc:sldMk cId="2179532016" sldId="1389"/>
            <ac:picMk id="16" creationId="{E87BD626-425F-4DBE-9D3E-4A2F0E54202C}"/>
          </ac:picMkLst>
        </pc:picChg>
        <pc:picChg chg="mod">
          <ac:chgData name="Boehmer, Mario" userId="8259f833-b689-4292-8808-ccacd54d7b35" providerId="ADAL" clId="{55302A20-24B7-4A06-94C8-7BD6230C1134}" dt="2022-08-10T07:50:08.006" v="343" actId="1036"/>
          <ac:picMkLst>
            <pc:docMk/>
            <pc:sldMk cId="2179532016" sldId="1389"/>
            <ac:picMk id="18" creationId="{906B2F8D-A8D2-4DB5-94D2-5B4872887F5B}"/>
          </ac:picMkLst>
        </pc:picChg>
      </pc:sldChg>
      <pc:sldChg chg="modSp mod">
        <pc:chgData name="Boehmer, Mario" userId="8259f833-b689-4292-8808-ccacd54d7b35" providerId="ADAL" clId="{55302A20-24B7-4A06-94C8-7BD6230C1134}" dt="2022-08-10T07:49:38.020" v="329" actId="20577"/>
        <pc:sldMkLst>
          <pc:docMk/>
          <pc:sldMk cId="2621498431" sldId="1390"/>
        </pc:sldMkLst>
        <pc:spChg chg="mod">
          <ac:chgData name="Boehmer, Mario" userId="8259f833-b689-4292-8808-ccacd54d7b35" providerId="ADAL" clId="{55302A20-24B7-4A06-94C8-7BD6230C1134}" dt="2022-08-10T07:49:22.609" v="290" actId="14100"/>
          <ac:spMkLst>
            <pc:docMk/>
            <pc:sldMk cId="2621498431" sldId="1390"/>
            <ac:spMk id="3" creationId="{199138E0-71D8-4834-8541-29EAD5CBB9C1}"/>
          </ac:spMkLst>
        </pc:spChg>
        <pc:spChg chg="mod">
          <ac:chgData name="Boehmer, Mario" userId="8259f833-b689-4292-8808-ccacd54d7b35" providerId="ADAL" clId="{55302A20-24B7-4A06-94C8-7BD6230C1134}" dt="2022-08-10T07:49:38.020" v="329" actId="20577"/>
          <ac:spMkLst>
            <pc:docMk/>
            <pc:sldMk cId="2621498431" sldId="1390"/>
            <ac:spMk id="7" creationId="{501B3BF0-C1F4-4629-B7E0-517F60FAC87A}"/>
          </ac:spMkLst>
        </pc:spChg>
        <pc:spChg chg="mod">
          <ac:chgData name="Boehmer, Mario" userId="8259f833-b689-4292-8808-ccacd54d7b35" providerId="ADAL" clId="{55302A20-24B7-4A06-94C8-7BD6230C1134}" dt="2022-08-10T07:49:29.061" v="313" actId="1037"/>
          <ac:spMkLst>
            <pc:docMk/>
            <pc:sldMk cId="2621498431" sldId="1390"/>
            <ac:spMk id="18" creationId="{F3E4CFF3-6EFB-436A-BF82-6D2B84631779}"/>
          </ac:spMkLst>
        </pc:spChg>
        <pc:picChg chg="mod">
          <ac:chgData name="Boehmer, Mario" userId="8259f833-b689-4292-8808-ccacd54d7b35" providerId="ADAL" clId="{55302A20-24B7-4A06-94C8-7BD6230C1134}" dt="2022-08-10T07:49:29.061" v="313" actId="1037"/>
          <ac:picMkLst>
            <pc:docMk/>
            <pc:sldMk cId="2621498431" sldId="1390"/>
            <ac:picMk id="17" creationId="{F12F93F5-60EB-4E84-866C-02331E11CE75}"/>
          </ac:picMkLst>
        </pc:picChg>
      </pc:sldChg>
      <pc:sldChg chg="modSp mod">
        <pc:chgData name="Boehmer, Mario" userId="8259f833-b689-4292-8808-ccacd54d7b35" providerId="ADAL" clId="{55302A20-24B7-4A06-94C8-7BD6230C1134}" dt="2022-08-10T07:54:11" v="504" actId="20577"/>
        <pc:sldMkLst>
          <pc:docMk/>
          <pc:sldMk cId="2177187435" sldId="1391"/>
        </pc:sldMkLst>
        <pc:spChg chg="mod">
          <ac:chgData name="Boehmer, Mario" userId="8259f833-b689-4292-8808-ccacd54d7b35" providerId="ADAL" clId="{55302A20-24B7-4A06-94C8-7BD6230C1134}" dt="2022-08-10T07:53:37.657" v="500" actId="20577"/>
          <ac:spMkLst>
            <pc:docMk/>
            <pc:sldMk cId="2177187435" sldId="1391"/>
            <ac:spMk id="7" creationId="{C010F79B-3B6B-4A03-8598-F2102A9EA1BD}"/>
          </ac:spMkLst>
        </pc:spChg>
        <pc:spChg chg="mod">
          <ac:chgData name="Boehmer, Mario" userId="8259f833-b689-4292-8808-ccacd54d7b35" providerId="ADAL" clId="{55302A20-24B7-4A06-94C8-7BD6230C1134}" dt="2022-08-10T07:54:11" v="504" actId="20577"/>
          <ac:spMkLst>
            <pc:docMk/>
            <pc:sldMk cId="2177187435" sldId="1391"/>
            <ac:spMk id="10" creationId="{FEB986A5-B343-4F7B-A7B5-406679203BAB}"/>
          </ac:spMkLst>
        </pc:spChg>
        <pc:picChg chg="mod">
          <ac:chgData name="Boehmer, Mario" userId="8259f833-b689-4292-8808-ccacd54d7b35" providerId="ADAL" clId="{55302A20-24B7-4A06-94C8-7BD6230C1134}" dt="2022-08-10T07:53:06.516" v="478" actId="1037"/>
          <ac:picMkLst>
            <pc:docMk/>
            <pc:sldMk cId="2177187435" sldId="1391"/>
            <ac:picMk id="5" creationId="{DE3CADFB-B22E-46F4-9EC7-962C2B6BC7F7}"/>
          </ac:picMkLst>
        </pc:picChg>
        <pc:picChg chg="mod">
          <ac:chgData name="Boehmer, Mario" userId="8259f833-b689-4292-8808-ccacd54d7b35" providerId="ADAL" clId="{55302A20-24B7-4A06-94C8-7BD6230C1134}" dt="2022-08-10T07:53:06.516" v="478" actId="1037"/>
          <ac:picMkLst>
            <pc:docMk/>
            <pc:sldMk cId="2177187435" sldId="1391"/>
            <ac:picMk id="13" creationId="{F463CF12-3403-4EA9-B12D-14D9F36143AB}"/>
          </ac:picMkLst>
        </pc:picChg>
        <pc:picChg chg="mod">
          <ac:chgData name="Boehmer, Mario" userId="8259f833-b689-4292-8808-ccacd54d7b35" providerId="ADAL" clId="{55302A20-24B7-4A06-94C8-7BD6230C1134}" dt="2022-08-10T07:53:39.737" v="501" actId="1076"/>
          <ac:picMkLst>
            <pc:docMk/>
            <pc:sldMk cId="2177187435" sldId="1391"/>
            <ac:picMk id="15" creationId="{6F42D51D-5C89-4711-BFD9-B3923553EC89}"/>
          </ac:picMkLst>
        </pc:picChg>
      </pc:sldChg>
      <pc:sldChg chg="modSp mod">
        <pc:chgData name="Boehmer, Mario" userId="8259f833-b689-4292-8808-ccacd54d7b35" providerId="ADAL" clId="{55302A20-24B7-4A06-94C8-7BD6230C1134}" dt="2022-08-10T07:55:27.962" v="506" actId="14100"/>
        <pc:sldMkLst>
          <pc:docMk/>
          <pc:sldMk cId="3075575628" sldId="1392"/>
        </pc:sldMkLst>
        <pc:picChg chg="mod">
          <ac:chgData name="Boehmer, Mario" userId="8259f833-b689-4292-8808-ccacd54d7b35" providerId="ADAL" clId="{55302A20-24B7-4A06-94C8-7BD6230C1134}" dt="2022-08-10T07:55:27.962" v="506" actId="14100"/>
          <ac:picMkLst>
            <pc:docMk/>
            <pc:sldMk cId="3075575628" sldId="1392"/>
            <ac:picMk id="7" creationId="{8E7B97BB-47FB-4B44-8D00-A88F5E40DBFF}"/>
          </ac:picMkLst>
        </pc:picChg>
      </pc:sldChg>
      <pc:sldChg chg="modSp mod">
        <pc:chgData name="Boehmer, Mario" userId="8259f833-b689-4292-8808-ccacd54d7b35" providerId="ADAL" clId="{55302A20-24B7-4A06-94C8-7BD6230C1134}" dt="2022-08-10T07:48:44.585" v="266" actId="20577"/>
        <pc:sldMkLst>
          <pc:docMk/>
          <pc:sldMk cId="432471864" sldId="1393"/>
        </pc:sldMkLst>
        <pc:spChg chg="mod">
          <ac:chgData name="Boehmer, Mario" userId="8259f833-b689-4292-8808-ccacd54d7b35" providerId="ADAL" clId="{55302A20-24B7-4A06-94C8-7BD6230C1134}" dt="2022-08-10T07:48:39.958" v="260" actId="1037"/>
          <ac:spMkLst>
            <pc:docMk/>
            <pc:sldMk cId="432471864" sldId="1393"/>
            <ac:spMk id="3" creationId="{E98220A5-1A0D-41AD-86E6-A56DDD83DA7A}"/>
          </ac:spMkLst>
        </pc:spChg>
        <pc:spChg chg="mod">
          <ac:chgData name="Boehmer, Mario" userId="8259f833-b689-4292-8808-ccacd54d7b35" providerId="ADAL" clId="{55302A20-24B7-4A06-94C8-7BD6230C1134}" dt="2022-08-10T07:48:39.958" v="260" actId="1037"/>
          <ac:spMkLst>
            <pc:docMk/>
            <pc:sldMk cId="432471864" sldId="1393"/>
            <ac:spMk id="5" creationId="{9E0B2AE7-E098-426B-8073-2D4A0D196FEE}"/>
          </ac:spMkLst>
        </pc:spChg>
        <pc:spChg chg="mod">
          <ac:chgData name="Boehmer, Mario" userId="8259f833-b689-4292-8808-ccacd54d7b35" providerId="ADAL" clId="{55302A20-24B7-4A06-94C8-7BD6230C1134}" dt="2022-08-10T07:48:44.585" v="266" actId="20577"/>
          <ac:spMkLst>
            <pc:docMk/>
            <pc:sldMk cId="432471864" sldId="1393"/>
            <ac:spMk id="10" creationId="{DDC8598B-3A74-49ED-ADDA-7BDFCDBA664E}"/>
          </ac:spMkLst>
        </pc:spChg>
        <pc:spChg chg="mod">
          <ac:chgData name="Boehmer, Mario" userId="8259f833-b689-4292-8808-ccacd54d7b35" providerId="ADAL" clId="{55302A20-24B7-4A06-94C8-7BD6230C1134}" dt="2022-08-10T07:48:39.958" v="260" actId="1037"/>
          <ac:spMkLst>
            <pc:docMk/>
            <pc:sldMk cId="432471864" sldId="1393"/>
            <ac:spMk id="19" creationId="{5B2053FA-A00D-46D2-A5A8-7E8D340682ED}"/>
          </ac:spMkLst>
        </pc:spChg>
        <pc:spChg chg="mod">
          <ac:chgData name="Boehmer, Mario" userId="8259f833-b689-4292-8808-ccacd54d7b35" providerId="ADAL" clId="{55302A20-24B7-4A06-94C8-7BD6230C1134}" dt="2022-08-10T07:48:39.958" v="260" actId="1037"/>
          <ac:spMkLst>
            <pc:docMk/>
            <pc:sldMk cId="432471864" sldId="1393"/>
            <ac:spMk id="20" creationId="{0477A239-C90B-4281-AF69-236CBE479159}"/>
          </ac:spMkLst>
        </pc:spChg>
        <pc:spChg chg="mod">
          <ac:chgData name="Boehmer, Mario" userId="8259f833-b689-4292-8808-ccacd54d7b35" providerId="ADAL" clId="{55302A20-24B7-4A06-94C8-7BD6230C1134}" dt="2022-08-10T07:48:39.958" v="260" actId="1037"/>
          <ac:spMkLst>
            <pc:docMk/>
            <pc:sldMk cId="432471864" sldId="1393"/>
            <ac:spMk id="21" creationId="{79BD8B00-C5AF-4A09-85BD-D1A9F3082BCB}"/>
          </ac:spMkLst>
        </pc:spChg>
        <pc:spChg chg="mod">
          <ac:chgData name="Boehmer, Mario" userId="8259f833-b689-4292-8808-ccacd54d7b35" providerId="ADAL" clId="{55302A20-24B7-4A06-94C8-7BD6230C1134}" dt="2022-08-10T07:48:39.958" v="260" actId="1037"/>
          <ac:spMkLst>
            <pc:docMk/>
            <pc:sldMk cId="432471864" sldId="1393"/>
            <ac:spMk id="22" creationId="{62B860C1-ECE1-45A4-BDF1-61348B330480}"/>
          </ac:spMkLst>
        </pc:spChg>
        <pc:spChg chg="mod">
          <ac:chgData name="Boehmer, Mario" userId="8259f833-b689-4292-8808-ccacd54d7b35" providerId="ADAL" clId="{55302A20-24B7-4A06-94C8-7BD6230C1134}" dt="2022-08-10T07:48:39.958" v="260" actId="1037"/>
          <ac:spMkLst>
            <pc:docMk/>
            <pc:sldMk cId="432471864" sldId="1393"/>
            <ac:spMk id="23" creationId="{620319EB-F95F-4BD2-859D-C4E1E7BDB96D}"/>
          </ac:spMkLst>
        </pc:spChg>
        <pc:picChg chg="mod">
          <ac:chgData name="Boehmer, Mario" userId="8259f833-b689-4292-8808-ccacd54d7b35" providerId="ADAL" clId="{55302A20-24B7-4A06-94C8-7BD6230C1134}" dt="2022-08-10T07:48:39.958" v="260" actId="1037"/>
          <ac:picMkLst>
            <pc:docMk/>
            <pc:sldMk cId="432471864" sldId="1393"/>
            <ac:picMk id="16" creationId="{07A61523-263B-4F3A-BEC9-B30F8D485792}"/>
          </ac:picMkLst>
        </pc:picChg>
        <pc:picChg chg="mod">
          <ac:chgData name="Boehmer, Mario" userId="8259f833-b689-4292-8808-ccacd54d7b35" providerId="ADAL" clId="{55302A20-24B7-4A06-94C8-7BD6230C1134}" dt="2022-08-10T07:48:39.958" v="260" actId="1037"/>
          <ac:picMkLst>
            <pc:docMk/>
            <pc:sldMk cId="432471864" sldId="1393"/>
            <ac:picMk id="17" creationId="{F2AAECF9-5114-4A00-9CC5-9D612CFA2CA4}"/>
          </ac:picMkLst>
        </pc:picChg>
        <pc:picChg chg="mod">
          <ac:chgData name="Boehmer, Mario" userId="8259f833-b689-4292-8808-ccacd54d7b35" providerId="ADAL" clId="{55302A20-24B7-4A06-94C8-7BD6230C1134}" dt="2022-08-10T07:48:39.958" v="260" actId="1037"/>
          <ac:picMkLst>
            <pc:docMk/>
            <pc:sldMk cId="432471864" sldId="1393"/>
            <ac:picMk id="18" creationId="{97433995-B69F-42CB-8D8C-EBDC599ED823}"/>
          </ac:picMkLst>
        </pc:picChg>
        <pc:picChg chg="mod">
          <ac:chgData name="Boehmer, Mario" userId="8259f833-b689-4292-8808-ccacd54d7b35" providerId="ADAL" clId="{55302A20-24B7-4A06-94C8-7BD6230C1134}" dt="2022-08-10T07:48:39.958" v="260" actId="1037"/>
          <ac:picMkLst>
            <pc:docMk/>
            <pc:sldMk cId="432471864" sldId="1393"/>
            <ac:picMk id="32770" creationId="{55ED837F-4D7D-46DA-9759-FAF74097E357}"/>
          </ac:picMkLst>
        </pc:picChg>
        <pc:picChg chg="mod">
          <ac:chgData name="Boehmer, Mario" userId="8259f833-b689-4292-8808-ccacd54d7b35" providerId="ADAL" clId="{55302A20-24B7-4A06-94C8-7BD6230C1134}" dt="2022-08-10T07:48:39.958" v="260" actId="1037"/>
          <ac:picMkLst>
            <pc:docMk/>
            <pc:sldMk cId="432471864" sldId="1393"/>
            <ac:picMk id="32772" creationId="{087BB70A-F618-4DBB-B29E-0535FBBA8ACB}"/>
          </ac:picMkLst>
        </pc:picChg>
        <pc:cxnChg chg="mod">
          <ac:chgData name="Boehmer, Mario" userId="8259f833-b689-4292-8808-ccacd54d7b35" providerId="ADAL" clId="{55302A20-24B7-4A06-94C8-7BD6230C1134}" dt="2022-08-10T07:48:39.958" v="260" actId="1037"/>
          <ac:cxnSpMkLst>
            <pc:docMk/>
            <pc:sldMk cId="432471864" sldId="1393"/>
            <ac:cxnSpMk id="7" creationId="{4C9C5BE5-47AE-4625-B6F9-E84932543A20}"/>
          </ac:cxnSpMkLst>
        </pc:cxnChg>
        <pc:cxnChg chg="mod">
          <ac:chgData name="Boehmer, Mario" userId="8259f833-b689-4292-8808-ccacd54d7b35" providerId="ADAL" clId="{55302A20-24B7-4A06-94C8-7BD6230C1134}" dt="2022-08-10T07:48:39.958" v="260" actId="1037"/>
          <ac:cxnSpMkLst>
            <pc:docMk/>
            <pc:sldMk cId="432471864" sldId="1393"/>
            <ac:cxnSpMk id="13" creationId="{0F4B2FD2-6A1A-433C-8036-0CA13F5AC3A5}"/>
          </ac:cxnSpMkLst>
        </pc:cxnChg>
      </pc:sldChg>
      <pc:sldChg chg="modSp mod">
        <pc:chgData name="Boehmer, Mario" userId="8259f833-b689-4292-8808-ccacd54d7b35" providerId="ADAL" clId="{55302A20-24B7-4A06-94C8-7BD6230C1134}" dt="2022-08-10T07:48:23.646" v="251" actId="255"/>
        <pc:sldMkLst>
          <pc:docMk/>
          <pc:sldMk cId="1582884898" sldId="1394"/>
        </pc:sldMkLst>
        <pc:spChg chg="mod">
          <ac:chgData name="Boehmer, Mario" userId="8259f833-b689-4292-8808-ccacd54d7b35" providerId="ADAL" clId="{55302A20-24B7-4A06-94C8-7BD6230C1134}" dt="2022-08-10T07:45:59.261" v="216" actId="20577"/>
          <ac:spMkLst>
            <pc:docMk/>
            <pc:sldMk cId="1582884898" sldId="1394"/>
            <ac:spMk id="2" creationId="{140116C2-5B91-4312-A1BB-64E739836474}"/>
          </ac:spMkLst>
        </pc:spChg>
        <pc:spChg chg="mod">
          <ac:chgData name="Boehmer, Mario" userId="8259f833-b689-4292-8808-ccacd54d7b35" providerId="ADAL" clId="{55302A20-24B7-4A06-94C8-7BD6230C1134}" dt="2022-08-10T07:48:23.646" v="251" actId="255"/>
          <ac:spMkLst>
            <pc:docMk/>
            <pc:sldMk cId="1582884898" sldId="1394"/>
            <ac:spMk id="16" creationId="{E24EC039-A61E-4B8A-AB23-7892B6EE7517}"/>
          </ac:spMkLst>
        </pc:spChg>
        <pc:picChg chg="mod">
          <ac:chgData name="Boehmer, Mario" userId="8259f833-b689-4292-8808-ccacd54d7b35" providerId="ADAL" clId="{55302A20-24B7-4A06-94C8-7BD6230C1134}" dt="2022-08-10T07:45:53.352" v="213" actId="1076"/>
          <ac:picMkLst>
            <pc:docMk/>
            <pc:sldMk cId="1582884898" sldId="1394"/>
            <ac:picMk id="17" creationId="{83789BFF-6B30-44FB-981A-4E2222B98610}"/>
          </ac:picMkLst>
        </pc:picChg>
      </pc:sldChg>
      <pc:sldChg chg="modSp mod">
        <pc:chgData name="Boehmer, Mario" userId="8259f833-b689-4292-8808-ccacd54d7b35" providerId="ADAL" clId="{55302A20-24B7-4A06-94C8-7BD6230C1134}" dt="2022-08-10T07:50:25.622" v="351" actId="1035"/>
        <pc:sldMkLst>
          <pc:docMk/>
          <pc:sldMk cId="2860930424" sldId="1395"/>
        </pc:sldMkLst>
        <pc:spChg chg="mod">
          <ac:chgData name="Boehmer, Mario" userId="8259f833-b689-4292-8808-ccacd54d7b35" providerId="ADAL" clId="{55302A20-24B7-4A06-94C8-7BD6230C1134}" dt="2022-08-10T07:50:25.622" v="351" actId="1035"/>
          <ac:spMkLst>
            <pc:docMk/>
            <pc:sldMk cId="2860930424" sldId="1395"/>
            <ac:spMk id="52" creationId="{A4DDCC64-4386-49A9-B989-BE5075811184}"/>
          </ac:spMkLst>
        </pc:spChg>
      </pc:sldChg>
      <pc:sldChg chg="modSp mod">
        <pc:chgData name="Boehmer, Mario" userId="8259f833-b689-4292-8808-ccacd54d7b35" providerId="ADAL" clId="{55302A20-24B7-4A06-94C8-7BD6230C1134}" dt="2022-08-10T07:51:37.044" v="436" actId="14100"/>
        <pc:sldMkLst>
          <pc:docMk/>
          <pc:sldMk cId="124354775" sldId="1396"/>
        </pc:sldMkLst>
        <pc:spChg chg="mod">
          <ac:chgData name="Boehmer, Mario" userId="8259f833-b689-4292-8808-ccacd54d7b35" providerId="ADAL" clId="{55302A20-24B7-4A06-94C8-7BD6230C1134}" dt="2022-08-10T07:51:32.928" v="435" actId="14100"/>
          <ac:spMkLst>
            <pc:docMk/>
            <pc:sldMk cId="124354775" sldId="1396"/>
            <ac:spMk id="8" creationId="{8BDB09E2-0528-4BED-9971-80AC3B3F23EE}"/>
          </ac:spMkLst>
        </pc:spChg>
        <pc:spChg chg="mod">
          <ac:chgData name="Boehmer, Mario" userId="8259f833-b689-4292-8808-ccacd54d7b35" providerId="ADAL" clId="{55302A20-24B7-4A06-94C8-7BD6230C1134}" dt="2022-08-10T07:51:37.044" v="436" actId="14100"/>
          <ac:spMkLst>
            <pc:docMk/>
            <pc:sldMk cId="124354775" sldId="1396"/>
            <ac:spMk id="18" creationId="{F95CD16E-FC96-4EA2-A776-E535ADC3CADB}"/>
          </ac:spMkLst>
        </pc:spChg>
        <pc:picChg chg="mod">
          <ac:chgData name="Boehmer, Mario" userId="8259f833-b689-4292-8808-ccacd54d7b35" providerId="ADAL" clId="{55302A20-24B7-4A06-94C8-7BD6230C1134}" dt="2022-08-10T07:51:29.596" v="434" actId="1076"/>
          <ac:picMkLst>
            <pc:docMk/>
            <pc:sldMk cId="124354775" sldId="1396"/>
            <ac:picMk id="17" creationId="{EB51DDFC-3EAA-4015-B924-13B8BAA400F6}"/>
          </ac:picMkLst>
        </pc:picChg>
      </pc:sldChg>
      <pc:sldChg chg="modSp mod">
        <pc:chgData name="Boehmer, Mario" userId="8259f833-b689-4292-8808-ccacd54d7b35" providerId="ADAL" clId="{55302A20-24B7-4A06-94C8-7BD6230C1134}" dt="2022-08-10T07:52:00.752" v="442" actId="1036"/>
        <pc:sldMkLst>
          <pc:docMk/>
          <pc:sldMk cId="564428608" sldId="1397"/>
        </pc:sldMkLst>
        <pc:spChg chg="mod">
          <ac:chgData name="Boehmer, Mario" userId="8259f833-b689-4292-8808-ccacd54d7b35" providerId="ADAL" clId="{55302A20-24B7-4A06-94C8-7BD6230C1134}" dt="2022-08-10T07:52:00.752" v="442" actId="1036"/>
          <ac:spMkLst>
            <pc:docMk/>
            <pc:sldMk cId="564428608" sldId="1397"/>
            <ac:spMk id="15" creationId="{8FE5D49A-E22F-402F-BEB2-5BE033AF4980}"/>
          </ac:spMkLst>
        </pc:spChg>
        <pc:picChg chg="mod">
          <ac:chgData name="Boehmer, Mario" userId="8259f833-b689-4292-8808-ccacd54d7b35" providerId="ADAL" clId="{55302A20-24B7-4A06-94C8-7BD6230C1134}" dt="2022-08-10T07:51:44.896" v="437" actId="1076"/>
          <ac:picMkLst>
            <pc:docMk/>
            <pc:sldMk cId="564428608" sldId="1397"/>
            <ac:picMk id="10" creationId="{8BA4B5EF-10CA-41E6-9607-17F2D610351E}"/>
          </ac:picMkLst>
        </pc:picChg>
      </pc:sldChg>
      <pc:sldChg chg="modSp mod">
        <pc:chgData name="Boehmer, Mario" userId="8259f833-b689-4292-8808-ccacd54d7b35" providerId="ADAL" clId="{55302A20-24B7-4A06-94C8-7BD6230C1134}" dt="2022-08-10T07:52:50.300" v="476" actId="1035"/>
        <pc:sldMkLst>
          <pc:docMk/>
          <pc:sldMk cId="2130833285" sldId="1398"/>
        </pc:sldMkLst>
        <pc:spChg chg="mod">
          <ac:chgData name="Boehmer, Mario" userId="8259f833-b689-4292-8808-ccacd54d7b35" providerId="ADAL" clId="{55302A20-24B7-4A06-94C8-7BD6230C1134}" dt="2022-08-10T07:52:39.315" v="464" actId="1037"/>
          <ac:spMkLst>
            <pc:docMk/>
            <pc:sldMk cId="2130833285" sldId="1398"/>
            <ac:spMk id="4" creationId="{98A79321-1F33-4885-88DD-982494F69DBA}"/>
          </ac:spMkLst>
        </pc:spChg>
        <pc:spChg chg="mod">
          <ac:chgData name="Boehmer, Mario" userId="8259f833-b689-4292-8808-ccacd54d7b35" providerId="ADAL" clId="{55302A20-24B7-4A06-94C8-7BD6230C1134}" dt="2022-08-10T07:52:50.300" v="476" actId="1035"/>
          <ac:spMkLst>
            <pc:docMk/>
            <pc:sldMk cId="2130833285" sldId="1398"/>
            <ac:spMk id="16" creationId="{C7A4632B-E075-404D-A3E8-8332C3C0D28B}"/>
          </ac:spMkLst>
        </pc:spChg>
        <pc:spChg chg="mod">
          <ac:chgData name="Boehmer, Mario" userId="8259f833-b689-4292-8808-ccacd54d7b35" providerId="ADAL" clId="{55302A20-24B7-4A06-94C8-7BD6230C1134}" dt="2022-08-10T07:52:23.618" v="447" actId="14100"/>
          <ac:spMkLst>
            <pc:docMk/>
            <pc:sldMk cId="2130833285" sldId="1398"/>
            <ac:spMk id="22" creationId="{C7DBE7A5-B95A-4D06-9B24-732F62CDFF11}"/>
          </ac:spMkLst>
        </pc:spChg>
        <pc:picChg chg="mod">
          <ac:chgData name="Boehmer, Mario" userId="8259f833-b689-4292-8808-ccacd54d7b35" providerId="ADAL" clId="{55302A20-24B7-4A06-94C8-7BD6230C1134}" dt="2022-08-10T07:52:14.670" v="446" actId="1076"/>
          <ac:picMkLst>
            <pc:docMk/>
            <pc:sldMk cId="2130833285" sldId="1398"/>
            <ac:picMk id="24" creationId="{85D3318B-B9C8-419B-9F3B-6112086B44D5}"/>
          </ac:picMkLst>
        </pc:picChg>
        <pc:picChg chg="mod">
          <ac:chgData name="Boehmer, Mario" userId="8259f833-b689-4292-8808-ccacd54d7b35" providerId="ADAL" clId="{55302A20-24B7-4A06-94C8-7BD6230C1134}" dt="2022-08-10T07:52:50.300" v="476" actId="1035"/>
          <ac:picMkLst>
            <pc:docMk/>
            <pc:sldMk cId="2130833285" sldId="1398"/>
            <ac:picMk id="26" creationId="{D71E98BB-13FA-4DC3-AA5F-37E4F74091FC}"/>
          </ac:picMkLst>
        </pc:picChg>
        <pc:picChg chg="mod">
          <ac:chgData name="Boehmer, Mario" userId="8259f833-b689-4292-8808-ccacd54d7b35" providerId="ADAL" clId="{55302A20-24B7-4A06-94C8-7BD6230C1134}" dt="2022-08-10T07:52:11.052" v="445" actId="14100"/>
          <ac:picMkLst>
            <pc:docMk/>
            <pc:sldMk cId="2130833285" sldId="1398"/>
            <ac:picMk id="33" creationId="{31CD70F8-5D38-4477-858A-F83FBB7F6C27}"/>
          </ac:picMkLst>
        </pc:picChg>
        <pc:cxnChg chg="mod">
          <ac:chgData name="Boehmer, Mario" userId="8259f833-b689-4292-8808-ccacd54d7b35" providerId="ADAL" clId="{55302A20-24B7-4A06-94C8-7BD6230C1134}" dt="2022-08-10T07:52:42.439" v="465" actId="14100"/>
          <ac:cxnSpMkLst>
            <pc:docMk/>
            <pc:sldMk cId="2130833285" sldId="1398"/>
            <ac:cxnSpMk id="3" creationId="{A9B278EE-B01B-46BD-B4C7-1F303A71BDC2}"/>
          </ac:cxnSpMkLst>
        </pc:cxnChg>
        <pc:cxnChg chg="mod">
          <ac:chgData name="Boehmer, Mario" userId="8259f833-b689-4292-8808-ccacd54d7b35" providerId="ADAL" clId="{55302A20-24B7-4A06-94C8-7BD6230C1134}" dt="2022-08-10T07:52:30.370" v="453" actId="1035"/>
          <ac:cxnSpMkLst>
            <pc:docMk/>
            <pc:sldMk cId="2130833285" sldId="1398"/>
            <ac:cxnSpMk id="23" creationId="{B2F512C6-50C8-4B9A-8A55-CDCF69272371}"/>
          </ac:cxnSpMkLst>
        </pc:cxnChg>
      </pc:sldChg>
      <pc:sldChg chg="addSp delSp modSp mod">
        <pc:chgData name="Boehmer, Mario" userId="8259f833-b689-4292-8808-ccacd54d7b35" providerId="ADAL" clId="{55302A20-24B7-4A06-94C8-7BD6230C1134}" dt="2022-08-10T07:44:14.100" v="176" actId="1036"/>
        <pc:sldMkLst>
          <pc:docMk/>
          <pc:sldMk cId="906806802" sldId="1448"/>
        </pc:sldMkLst>
        <pc:spChg chg="mod">
          <ac:chgData name="Boehmer, Mario" userId="8259f833-b689-4292-8808-ccacd54d7b35" providerId="ADAL" clId="{55302A20-24B7-4A06-94C8-7BD6230C1134}" dt="2022-08-10T07:43:41.655" v="58" actId="20577"/>
          <ac:spMkLst>
            <pc:docMk/>
            <pc:sldMk cId="906806802" sldId="1448"/>
            <ac:spMk id="10" creationId="{DDC8598B-3A74-49ED-ADDA-7BDFCDBA664E}"/>
          </ac:spMkLst>
        </pc:spChg>
        <pc:spChg chg="add mod">
          <ac:chgData name="Boehmer, Mario" userId="8259f833-b689-4292-8808-ccacd54d7b35" providerId="ADAL" clId="{55302A20-24B7-4A06-94C8-7BD6230C1134}" dt="2022-08-10T07:43:26.472" v="36" actId="1076"/>
          <ac:spMkLst>
            <pc:docMk/>
            <pc:sldMk cId="906806802" sldId="1448"/>
            <ac:spMk id="28" creationId="{D6FE7B34-A377-44CE-B6CE-B812836726F2}"/>
          </ac:spMkLst>
        </pc:spChg>
        <pc:spChg chg="add mod">
          <ac:chgData name="Boehmer, Mario" userId="8259f833-b689-4292-8808-ccacd54d7b35" providerId="ADAL" clId="{55302A20-24B7-4A06-94C8-7BD6230C1134}" dt="2022-08-10T07:44:07.772" v="134" actId="1038"/>
          <ac:spMkLst>
            <pc:docMk/>
            <pc:sldMk cId="906806802" sldId="1448"/>
            <ac:spMk id="30" creationId="{D59723EE-07FD-4E09-8800-3A777B023389}"/>
          </ac:spMkLst>
        </pc:spChg>
        <pc:spChg chg="add mod">
          <ac:chgData name="Boehmer, Mario" userId="8259f833-b689-4292-8808-ccacd54d7b35" providerId="ADAL" clId="{55302A20-24B7-4A06-94C8-7BD6230C1134}" dt="2022-08-10T07:44:14.100" v="176" actId="1036"/>
          <ac:spMkLst>
            <pc:docMk/>
            <pc:sldMk cId="906806802" sldId="1448"/>
            <ac:spMk id="31" creationId="{409F227B-2A72-43A3-9BEA-7E5DFD03145D}"/>
          </ac:spMkLst>
        </pc:spChg>
        <pc:spChg chg="mod">
          <ac:chgData name="Boehmer, Mario" userId="8259f833-b689-4292-8808-ccacd54d7b35" providerId="ADAL" clId="{55302A20-24B7-4A06-94C8-7BD6230C1134}" dt="2022-08-10T07:43:53.555" v="72" actId="122"/>
          <ac:spMkLst>
            <pc:docMk/>
            <pc:sldMk cId="906806802" sldId="1448"/>
            <ac:spMk id="55" creationId="{6F297EDF-9C91-461C-8A08-AD3CCB45F6D0}"/>
          </ac:spMkLst>
        </pc:spChg>
        <pc:spChg chg="del">
          <ac:chgData name="Boehmer, Mario" userId="8259f833-b689-4292-8808-ccacd54d7b35" providerId="ADAL" clId="{55302A20-24B7-4A06-94C8-7BD6230C1134}" dt="2022-08-10T07:43:56.988" v="73" actId="478"/>
          <ac:spMkLst>
            <pc:docMk/>
            <pc:sldMk cId="906806802" sldId="1448"/>
            <ac:spMk id="56" creationId="{58269984-2966-45EB-8F13-AB9A0295DECB}"/>
          </ac:spMkLst>
        </pc:spChg>
        <pc:spChg chg="del">
          <ac:chgData name="Boehmer, Mario" userId="8259f833-b689-4292-8808-ccacd54d7b35" providerId="ADAL" clId="{55302A20-24B7-4A06-94C8-7BD6230C1134}" dt="2022-08-10T07:43:59.972" v="74" actId="478"/>
          <ac:spMkLst>
            <pc:docMk/>
            <pc:sldMk cId="906806802" sldId="1448"/>
            <ac:spMk id="57" creationId="{8CDFF2D8-635F-4D8A-9232-E41E3735F2FE}"/>
          </ac:spMkLst>
        </pc:spChg>
        <pc:spChg chg="del">
          <ac:chgData name="Boehmer, Mario" userId="8259f833-b689-4292-8808-ccacd54d7b35" providerId="ADAL" clId="{55302A20-24B7-4A06-94C8-7BD6230C1134}" dt="2022-08-10T07:43:20.844" v="34" actId="478"/>
          <ac:spMkLst>
            <pc:docMk/>
            <pc:sldMk cId="906806802" sldId="1448"/>
            <ac:spMk id="58" creationId="{B607F9E2-36D7-4D6B-B3DA-A32E4A0AA1DC}"/>
          </ac:spMkLst>
        </pc:spChg>
        <pc:spChg chg="mod">
          <ac:chgData name="Boehmer, Mario" userId="8259f833-b689-4292-8808-ccacd54d7b35" providerId="ADAL" clId="{55302A20-24B7-4A06-94C8-7BD6230C1134}" dt="2022-08-10T07:43:37.069" v="44" actId="1037"/>
          <ac:spMkLst>
            <pc:docMk/>
            <pc:sldMk cId="906806802" sldId="1448"/>
            <ac:spMk id="59" creationId="{1A3F7661-EB07-4AFB-9772-B16F338C4870}"/>
          </ac:spMkLst>
        </pc:spChg>
        <pc:spChg chg="mod">
          <ac:chgData name="Boehmer, Mario" userId="8259f833-b689-4292-8808-ccacd54d7b35" providerId="ADAL" clId="{55302A20-24B7-4A06-94C8-7BD6230C1134}" dt="2022-08-10T07:43:17.399" v="33" actId="1076"/>
          <ac:spMkLst>
            <pc:docMk/>
            <pc:sldMk cId="906806802" sldId="1448"/>
            <ac:spMk id="31759" creationId="{569A6993-0E47-4BF9-84A9-A2847FFF8E73}"/>
          </ac:spMkLst>
        </pc:spChg>
      </pc:sldChg>
      <pc:sldChg chg="modSp mod">
        <pc:chgData name="Boehmer, Mario" userId="8259f833-b689-4292-8808-ccacd54d7b35" providerId="ADAL" clId="{55302A20-24B7-4A06-94C8-7BD6230C1134}" dt="2022-08-10T07:44:57.211" v="199" actId="1037"/>
        <pc:sldMkLst>
          <pc:docMk/>
          <pc:sldMk cId="3019263754" sldId="1449"/>
        </pc:sldMkLst>
        <pc:spChg chg="mod">
          <ac:chgData name="Boehmer, Mario" userId="8259f833-b689-4292-8808-ccacd54d7b35" providerId="ADAL" clId="{55302A20-24B7-4A06-94C8-7BD6230C1134}" dt="2022-08-10T07:44:57.211" v="199" actId="1037"/>
          <ac:spMkLst>
            <pc:docMk/>
            <pc:sldMk cId="3019263754" sldId="1449"/>
            <ac:spMk id="13" creationId="{307D5ED7-8E9B-4BF9-B2EA-C474ACCFC1FD}"/>
          </ac:spMkLst>
        </pc:spChg>
      </pc:sldChg>
      <pc:sldChg chg="modSp mod">
        <pc:chgData name="Boehmer, Mario" userId="8259f833-b689-4292-8808-ccacd54d7b35" providerId="ADAL" clId="{55302A20-24B7-4A06-94C8-7BD6230C1134}" dt="2022-08-10T07:44:45.956" v="195" actId="20577"/>
        <pc:sldMkLst>
          <pc:docMk/>
          <pc:sldMk cId="558189804" sldId="1450"/>
        </pc:sldMkLst>
        <pc:spChg chg="mod">
          <ac:chgData name="Boehmer, Mario" userId="8259f833-b689-4292-8808-ccacd54d7b35" providerId="ADAL" clId="{55302A20-24B7-4A06-94C8-7BD6230C1134}" dt="2022-08-10T07:44:45.956" v="195" actId="20577"/>
          <ac:spMkLst>
            <pc:docMk/>
            <pc:sldMk cId="558189804" sldId="1450"/>
            <ac:spMk id="10" creationId="{DDC8598B-3A74-49ED-ADDA-7BDFCDBA664E}"/>
          </ac:spMkLst>
        </pc:spChg>
        <pc:spChg chg="mod">
          <ac:chgData name="Boehmer, Mario" userId="8259f833-b689-4292-8808-ccacd54d7b35" providerId="ADAL" clId="{55302A20-24B7-4A06-94C8-7BD6230C1134}" dt="2022-08-10T07:44:37.107" v="179" actId="1076"/>
          <ac:spMkLst>
            <pc:docMk/>
            <pc:sldMk cId="558189804" sldId="1450"/>
            <ac:spMk id="18" creationId="{7F498259-A024-425A-978D-FA3C33E1A9E8}"/>
          </ac:spMkLst>
        </pc:spChg>
        <pc:spChg chg="mod">
          <ac:chgData name="Boehmer, Mario" userId="8259f833-b689-4292-8808-ccacd54d7b35" providerId="ADAL" clId="{55302A20-24B7-4A06-94C8-7BD6230C1134}" dt="2022-08-10T07:44:29.063" v="177" actId="14100"/>
          <ac:spMkLst>
            <pc:docMk/>
            <pc:sldMk cId="558189804" sldId="1450"/>
            <ac:spMk id="25" creationId="{EC5D1F67-A0B6-4894-A18A-89D42848E959}"/>
          </ac:spMkLst>
        </pc:spChg>
      </pc:sldChg>
      <pc:sldChg chg="modSp mod">
        <pc:chgData name="Boehmer, Mario" userId="8259f833-b689-4292-8808-ccacd54d7b35" providerId="ADAL" clId="{55302A20-24B7-4A06-94C8-7BD6230C1134}" dt="2022-08-10T07:48:17.630" v="250" actId="1036"/>
        <pc:sldMkLst>
          <pc:docMk/>
          <pc:sldMk cId="854172323" sldId="1452"/>
        </pc:sldMkLst>
        <pc:spChg chg="mod">
          <ac:chgData name="Boehmer, Mario" userId="8259f833-b689-4292-8808-ccacd54d7b35" providerId="ADAL" clId="{55302A20-24B7-4A06-94C8-7BD6230C1134}" dt="2022-08-10T07:46:04.349" v="219" actId="20577"/>
          <ac:spMkLst>
            <pc:docMk/>
            <pc:sldMk cId="854172323" sldId="1452"/>
            <ac:spMk id="2" creationId="{140116C2-5B91-4312-A1BB-64E739836474}"/>
          </ac:spMkLst>
        </pc:spChg>
        <pc:spChg chg="mod">
          <ac:chgData name="Boehmer, Mario" userId="8259f833-b689-4292-8808-ccacd54d7b35" providerId="ADAL" clId="{55302A20-24B7-4A06-94C8-7BD6230C1134}" dt="2022-08-10T07:48:17.630" v="250" actId="1036"/>
          <ac:spMkLst>
            <pc:docMk/>
            <pc:sldMk cId="854172323" sldId="1452"/>
            <ac:spMk id="17" creationId="{ED0EE8E7-AC86-4420-8FFC-C4617E847ADD}"/>
          </ac:spMkLst>
        </pc:spChg>
        <pc:picChg chg="mod">
          <ac:chgData name="Boehmer, Mario" userId="8259f833-b689-4292-8808-ccacd54d7b35" providerId="ADAL" clId="{55302A20-24B7-4A06-94C8-7BD6230C1134}" dt="2022-08-10T07:46:51.885" v="232" actId="1035"/>
          <ac:picMkLst>
            <pc:docMk/>
            <pc:sldMk cId="854172323" sldId="1452"/>
            <ac:picMk id="18" creationId="{BBFC6C08-8E25-4B12-BE8E-263D5E24C07F}"/>
          </ac:picMkLst>
        </pc:picChg>
      </pc:sldChg>
      <pc:sldChg chg="modSp mod">
        <pc:chgData name="Boehmer, Mario" userId="8259f833-b689-4292-8808-ccacd54d7b35" providerId="ADAL" clId="{55302A20-24B7-4A06-94C8-7BD6230C1134}" dt="2022-08-10T07:48:09.533" v="246" actId="1036"/>
        <pc:sldMkLst>
          <pc:docMk/>
          <pc:sldMk cId="457359058" sldId="1453"/>
        </pc:sldMkLst>
        <pc:spChg chg="mod">
          <ac:chgData name="Boehmer, Mario" userId="8259f833-b689-4292-8808-ccacd54d7b35" providerId="ADAL" clId="{55302A20-24B7-4A06-94C8-7BD6230C1134}" dt="2022-08-10T07:47:50.499" v="243" actId="20577"/>
          <ac:spMkLst>
            <pc:docMk/>
            <pc:sldMk cId="457359058" sldId="1453"/>
            <ac:spMk id="2" creationId="{140116C2-5B91-4312-A1BB-64E739836474}"/>
          </ac:spMkLst>
        </pc:spChg>
        <pc:spChg chg="mod">
          <ac:chgData name="Boehmer, Mario" userId="8259f833-b689-4292-8808-ccacd54d7b35" providerId="ADAL" clId="{55302A20-24B7-4A06-94C8-7BD6230C1134}" dt="2022-08-10T07:48:09.533" v="246" actId="1036"/>
          <ac:spMkLst>
            <pc:docMk/>
            <pc:sldMk cId="457359058" sldId="1453"/>
            <ac:spMk id="16" creationId="{A90B2B1D-DA1C-4F1C-8C54-A4F313641D59}"/>
          </ac:spMkLst>
        </pc:spChg>
        <pc:picChg chg="mod">
          <ac:chgData name="Boehmer, Mario" userId="8259f833-b689-4292-8808-ccacd54d7b35" providerId="ADAL" clId="{55302A20-24B7-4A06-94C8-7BD6230C1134}" dt="2022-08-10T07:47:44.713" v="242" actId="1076"/>
          <ac:picMkLst>
            <pc:docMk/>
            <pc:sldMk cId="457359058" sldId="1453"/>
            <ac:picMk id="17" creationId="{21AEC37D-6B24-4FAA-920E-0D5A8A41075B}"/>
          </ac:picMkLst>
        </pc:picChg>
      </pc:sldChg>
      <pc:sldChg chg="modSp mod">
        <pc:chgData name="Boehmer, Mario" userId="8259f833-b689-4292-8808-ccacd54d7b35" providerId="ADAL" clId="{55302A20-24B7-4A06-94C8-7BD6230C1134}" dt="2022-08-10T07:51:08.638" v="432" actId="14100"/>
        <pc:sldMkLst>
          <pc:docMk/>
          <pc:sldMk cId="1321276817" sldId="1454"/>
        </pc:sldMkLst>
        <pc:spChg chg="mod">
          <ac:chgData name="Boehmer, Mario" userId="8259f833-b689-4292-8808-ccacd54d7b35" providerId="ADAL" clId="{55302A20-24B7-4A06-94C8-7BD6230C1134}" dt="2022-08-10T07:51:08.638" v="432" actId="14100"/>
          <ac:spMkLst>
            <pc:docMk/>
            <pc:sldMk cId="1321276817" sldId="1454"/>
            <ac:spMk id="11" creationId="{D1799C8C-6D73-446C-A3A5-EBB61DF96287}"/>
          </ac:spMkLst>
        </pc:spChg>
      </pc:sldChg>
      <pc:sldChg chg="delSp modSp mod">
        <pc:chgData name="Boehmer, Mario" userId="8259f833-b689-4292-8808-ccacd54d7b35" providerId="ADAL" clId="{55302A20-24B7-4A06-94C8-7BD6230C1134}" dt="2022-08-10T07:59:22.902" v="554" actId="478"/>
        <pc:sldMkLst>
          <pc:docMk/>
          <pc:sldMk cId="3346706689" sldId="2145706893"/>
        </pc:sldMkLst>
        <pc:spChg chg="mod">
          <ac:chgData name="Boehmer, Mario" userId="8259f833-b689-4292-8808-ccacd54d7b35" providerId="ADAL" clId="{55302A20-24B7-4A06-94C8-7BD6230C1134}" dt="2022-08-10T07:59:10.046" v="549" actId="14100"/>
          <ac:spMkLst>
            <pc:docMk/>
            <pc:sldMk cId="3346706689" sldId="2145706893"/>
            <ac:spMk id="6" creationId="{24B8EC8A-8357-41AE-89EF-C8F4D905B806}"/>
          </ac:spMkLst>
        </pc:spChg>
        <pc:spChg chg="mod">
          <ac:chgData name="Boehmer, Mario" userId="8259f833-b689-4292-8808-ccacd54d7b35" providerId="ADAL" clId="{55302A20-24B7-4A06-94C8-7BD6230C1134}" dt="2022-08-10T07:59:17.680" v="551" actId="255"/>
          <ac:spMkLst>
            <pc:docMk/>
            <pc:sldMk cId="3346706689" sldId="2145706893"/>
            <ac:spMk id="15" creationId="{4B08B611-D86E-4B40-95DD-391CE5BB17EC}"/>
          </ac:spMkLst>
        </pc:spChg>
        <pc:picChg chg="mod">
          <ac:chgData name="Boehmer, Mario" userId="8259f833-b689-4292-8808-ccacd54d7b35" providerId="ADAL" clId="{55302A20-24B7-4A06-94C8-7BD6230C1134}" dt="2022-08-10T07:59:12.326" v="550" actId="1076"/>
          <ac:picMkLst>
            <pc:docMk/>
            <pc:sldMk cId="3346706689" sldId="2145706893"/>
            <ac:picMk id="8" creationId="{28A8F681-5214-4EEE-9554-0D900CB73D96}"/>
          </ac:picMkLst>
        </pc:picChg>
        <pc:cxnChg chg="del">
          <ac:chgData name="Boehmer, Mario" userId="8259f833-b689-4292-8808-ccacd54d7b35" providerId="ADAL" clId="{55302A20-24B7-4A06-94C8-7BD6230C1134}" dt="2022-08-10T07:59:21.262" v="552" actId="478"/>
          <ac:cxnSpMkLst>
            <pc:docMk/>
            <pc:sldMk cId="3346706689" sldId="2145706893"/>
            <ac:cxnSpMk id="18" creationId="{4AF68956-C117-4024-A4A2-D7A0BBF4B945}"/>
          </ac:cxnSpMkLst>
        </pc:cxnChg>
        <pc:cxnChg chg="del">
          <ac:chgData name="Boehmer, Mario" userId="8259f833-b689-4292-8808-ccacd54d7b35" providerId="ADAL" clId="{55302A20-24B7-4A06-94C8-7BD6230C1134}" dt="2022-08-10T07:59:21.966" v="553" actId="478"/>
          <ac:cxnSpMkLst>
            <pc:docMk/>
            <pc:sldMk cId="3346706689" sldId="2145706893"/>
            <ac:cxnSpMk id="22" creationId="{57162ED2-CBC9-4A09-B697-013F195E6365}"/>
          </ac:cxnSpMkLst>
        </pc:cxnChg>
        <pc:cxnChg chg="del">
          <ac:chgData name="Boehmer, Mario" userId="8259f833-b689-4292-8808-ccacd54d7b35" providerId="ADAL" clId="{55302A20-24B7-4A06-94C8-7BD6230C1134}" dt="2022-08-10T07:59:22.902" v="554" actId="478"/>
          <ac:cxnSpMkLst>
            <pc:docMk/>
            <pc:sldMk cId="3346706689" sldId="2145706893"/>
            <ac:cxnSpMk id="23" creationId="{9D78DE2B-8150-4E03-832F-85841C3F1577}"/>
          </ac:cxnSpMkLst>
        </pc:cxnChg>
      </pc:sldChg>
      <pc:sldChg chg="modSp mod">
        <pc:chgData name="Boehmer, Mario" userId="8259f833-b689-4292-8808-ccacd54d7b35" providerId="ADAL" clId="{55302A20-24B7-4A06-94C8-7BD6230C1134}" dt="2022-08-10T08:00:04.032" v="565" actId="1036"/>
        <pc:sldMkLst>
          <pc:docMk/>
          <pc:sldMk cId="3165426869" sldId="2145706894"/>
        </pc:sldMkLst>
        <pc:spChg chg="mod">
          <ac:chgData name="Boehmer, Mario" userId="8259f833-b689-4292-8808-ccacd54d7b35" providerId="ADAL" clId="{55302A20-24B7-4A06-94C8-7BD6230C1134}" dt="2022-08-10T08:00:04.032" v="565" actId="1036"/>
          <ac:spMkLst>
            <pc:docMk/>
            <pc:sldMk cId="3165426869" sldId="2145706894"/>
            <ac:spMk id="17" creationId="{4B5BD94F-0FED-481C-A69D-B84E286E2BF3}"/>
          </ac:spMkLst>
        </pc:spChg>
        <pc:spChg chg="mod">
          <ac:chgData name="Boehmer, Mario" userId="8259f833-b689-4292-8808-ccacd54d7b35" providerId="ADAL" clId="{55302A20-24B7-4A06-94C8-7BD6230C1134}" dt="2022-08-10T08:00:04.032" v="565" actId="1036"/>
          <ac:spMkLst>
            <pc:docMk/>
            <pc:sldMk cId="3165426869" sldId="2145706894"/>
            <ac:spMk id="19" creationId="{E0063452-E304-4D36-8B41-D87B21A63F9E}"/>
          </ac:spMkLst>
        </pc:spChg>
        <pc:spChg chg="mod">
          <ac:chgData name="Boehmer, Mario" userId="8259f833-b689-4292-8808-ccacd54d7b35" providerId="ADAL" clId="{55302A20-24B7-4A06-94C8-7BD6230C1134}" dt="2022-08-10T08:00:04.032" v="565" actId="1036"/>
          <ac:spMkLst>
            <pc:docMk/>
            <pc:sldMk cId="3165426869" sldId="2145706894"/>
            <ac:spMk id="20" creationId="{71200E5E-A65A-40A3-937D-AD12D0444468}"/>
          </ac:spMkLst>
        </pc:spChg>
        <pc:spChg chg="mod">
          <ac:chgData name="Boehmer, Mario" userId="8259f833-b689-4292-8808-ccacd54d7b35" providerId="ADAL" clId="{55302A20-24B7-4A06-94C8-7BD6230C1134}" dt="2022-08-10T08:00:04.032" v="565" actId="1036"/>
          <ac:spMkLst>
            <pc:docMk/>
            <pc:sldMk cId="3165426869" sldId="2145706894"/>
            <ac:spMk id="21" creationId="{603AF307-1302-41AF-85E0-49BA5388C1A1}"/>
          </ac:spMkLst>
        </pc:spChg>
        <pc:picChg chg="mod">
          <ac:chgData name="Boehmer, Mario" userId="8259f833-b689-4292-8808-ccacd54d7b35" providerId="ADAL" clId="{55302A20-24B7-4A06-94C8-7BD6230C1134}" dt="2022-08-10T08:00:04.032" v="565" actId="1036"/>
          <ac:picMkLst>
            <pc:docMk/>
            <pc:sldMk cId="3165426869" sldId="2145706894"/>
            <ac:picMk id="3" creationId="{749AC3A3-88FA-490A-9FAB-5927726538B5}"/>
          </ac:picMkLst>
        </pc:picChg>
        <pc:picChg chg="mod">
          <ac:chgData name="Boehmer, Mario" userId="8259f833-b689-4292-8808-ccacd54d7b35" providerId="ADAL" clId="{55302A20-24B7-4A06-94C8-7BD6230C1134}" dt="2022-08-10T08:00:04.032" v="565" actId="1036"/>
          <ac:picMkLst>
            <pc:docMk/>
            <pc:sldMk cId="3165426869" sldId="2145706894"/>
            <ac:picMk id="7" creationId="{EAB3EE0C-461C-47DB-A793-907939AE3AB5}"/>
          </ac:picMkLst>
        </pc:picChg>
        <pc:picChg chg="mod">
          <ac:chgData name="Boehmer, Mario" userId="8259f833-b689-4292-8808-ccacd54d7b35" providerId="ADAL" clId="{55302A20-24B7-4A06-94C8-7BD6230C1134}" dt="2022-08-10T07:59:52.719" v="561" actId="1076"/>
          <ac:picMkLst>
            <pc:docMk/>
            <pc:sldMk cId="3165426869" sldId="2145706894"/>
            <ac:picMk id="8" creationId="{ED0737A5-8A3E-40B5-AC4D-98A382965D90}"/>
          </ac:picMkLst>
        </pc:picChg>
        <pc:picChg chg="mod">
          <ac:chgData name="Boehmer, Mario" userId="8259f833-b689-4292-8808-ccacd54d7b35" providerId="ADAL" clId="{55302A20-24B7-4A06-94C8-7BD6230C1134}" dt="2022-08-10T08:00:04.032" v="565" actId="1036"/>
          <ac:picMkLst>
            <pc:docMk/>
            <pc:sldMk cId="3165426869" sldId="2145706894"/>
            <ac:picMk id="12" creationId="{06A1AB58-DB88-4245-BFC0-567162D0B739}"/>
          </ac:picMkLst>
        </pc:picChg>
        <pc:picChg chg="mod">
          <ac:chgData name="Boehmer, Mario" userId="8259f833-b689-4292-8808-ccacd54d7b35" providerId="ADAL" clId="{55302A20-24B7-4A06-94C8-7BD6230C1134}" dt="2022-08-10T08:00:04.032" v="565" actId="1036"/>
          <ac:picMkLst>
            <pc:docMk/>
            <pc:sldMk cId="3165426869" sldId="2145706894"/>
            <ac:picMk id="14" creationId="{13E04141-AFD5-4BFC-A9A4-E5D39185C18D}"/>
          </ac:picMkLst>
        </pc:picChg>
        <pc:cxnChg chg="mod">
          <ac:chgData name="Boehmer, Mario" userId="8259f833-b689-4292-8808-ccacd54d7b35" providerId="ADAL" clId="{55302A20-24B7-4A06-94C8-7BD6230C1134}" dt="2022-08-10T08:00:04.032" v="565" actId="1036"/>
          <ac:cxnSpMkLst>
            <pc:docMk/>
            <pc:sldMk cId="3165426869" sldId="2145706894"/>
            <ac:cxnSpMk id="22" creationId="{4FF86216-B854-4E65-9D55-5480F28B5DD8}"/>
          </ac:cxnSpMkLst>
        </pc:cxnChg>
        <pc:cxnChg chg="mod">
          <ac:chgData name="Boehmer, Mario" userId="8259f833-b689-4292-8808-ccacd54d7b35" providerId="ADAL" clId="{55302A20-24B7-4A06-94C8-7BD6230C1134}" dt="2022-08-10T08:00:04.032" v="565" actId="1036"/>
          <ac:cxnSpMkLst>
            <pc:docMk/>
            <pc:sldMk cId="3165426869" sldId="2145706894"/>
            <ac:cxnSpMk id="23" creationId="{F8A4D044-2115-4E44-8676-E34EF277184B}"/>
          </ac:cxnSpMkLst>
        </pc:cxnChg>
        <pc:cxnChg chg="mod">
          <ac:chgData name="Boehmer, Mario" userId="8259f833-b689-4292-8808-ccacd54d7b35" providerId="ADAL" clId="{55302A20-24B7-4A06-94C8-7BD6230C1134}" dt="2022-08-10T08:00:04.032" v="565" actId="1036"/>
          <ac:cxnSpMkLst>
            <pc:docMk/>
            <pc:sldMk cId="3165426869" sldId="2145706894"/>
            <ac:cxnSpMk id="28" creationId="{EDEE41BC-CB64-4F25-B734-B5A93C0FA0A6}"/>
          </ac:cxnSpMkLst>
        </pc:cxnChg>
        <pc:cxnChg chg="mod">
          <ac:chgData name="Boehmer, Mario" userId="8259f833-b689-4292-8808-ccacd54d7b35" providerId="ADAL" clId="{55302A20-24B7-4A06-94C8-7BD6230C1134}" dt="2022-08-10T08:00:04.032" v="565" actId="1036"/>
          <ac:cxnSpMkLst>
            <pc:docMk/>
            <pc:sldMk cId="3165426869" sldId="2145706894"/>
            <ac:cxnSpMk id="30" creationId="{0F94D180-8C2E-4C48-B233-32ABEADE5F0E}"/>
          </ac:cxnSpMkLst>
        </pc:cxnChg>
      </pc:sldChg>
      <pc:sldChg chg="modSp mod">
        <pc:chgData name="Boehmer, Mario" userId="8259f833-b689-4292-8808-ccacd54d7b35" providerId="ADAL" clId="{55302A20-24B7-4A06-94C8-7BD6230C1134}" dt="2022-08-10T07:50:57.606" v="431" actId="20577"/>
        <pc:sldMkLst>
          <pc:docMk/>
          <pc:sldMk cId="3170632313" sldId="2145706897"/>
        </pc:sldMkLst>
        <pc:spChg chg="mod">
          <ac:chgData name="Boehmer, Mario" userId="8259f833-b689-4292-8808-ccacd54d7b35" providerId="ADAL" clId="{55302A20-24B7-4A06-94C8-7BD6230C1134}" dt="2022-08-10T07:50:57.606" v="431" actId="20577"/>
          <ac:spMkLst>
            <pc:docMk/>
            <pc:sldMk cId="3170632313" sldId="2145706897"/>
            <ac:spMk id="6" creationId="{9C76B997-DA94-400A-A161-6C7FAABB7050}"/>
          </ac:spMkLst>
        </pc:spChg>
        <pc:spChg chg="mod">
          <ac:chgData name="Boehmer, Mario" userId="8259f833-b689-4292-8808-ccacd54d7b35" providerId="ADAL" clId="{55302A20-24B7-4A06-94C8-7BD6230C1134}" dt="2022-08-10T07:50:55.098" v="408" actId="14100"/>
          <ac:spMkLst>
            <pc:docMk/>
            <pc:sldMk cId="3170632313" sldId="2145706897"/>
            <ac:spMk id="20" creationId="{C1524084-1B46-4A09-8A85-2344D684F65E}"/>
          </ac:spMkLst>
        </pc:spChg>
      </pc:sldChg>
      <pc:sldChg chg="addSp modSp mod">
        <pc:chgData name="Boehmer, Mario" userId="8259f833-b689-4292-8808-ccacd54d7b35" providerId="ADAL" clId="{55302A20-24B7-4A06-94C8-7BD6230C1134}" dt="2022-08-10T07:50:44.126" v="407" actId="1037"/>
        <pc:sldMkLst>
          <pc:docMk/>
          <pc:sldMk cId="3547443144" sldId="2145706898"/>
        </pc:sldMkLst>
        <pc:spChg chg="add mod">
          <ac:chgData name="Boehmer, Mario" userId="8259f833-b689-4292-8808-ccacd54d7b35" providerId="ADAL" clId="{55302A20-24B7-4A06-94C8-7BD6230C1134}" dt="2022-08-10T07:50:44.126" v="407" actId="1037"/>
          <ac:spMkLst>
            <pc:docMk/>
            <pc:sldMk cId="3547443144" sldId="2145706898"/>
            <ac:spMk id="22" creationId="{15C67A39-B9C0-496D-B617-A691421BF394}"/>
          </ac:spMkLst>
        </pc:spChg>
      </pc:sldChg>
      <pc:sldChg chg="modSp mod">
        <pc:chgData name="Boehmer, Mario" userId="8259f833-b689-4292-8808-ccacd54d7b35" providerId="ADAL" clId="{55302A20-24B7-4A06-94C8-7BD6230C1134}" dt="2022-08-10T07:43:08.852" v="31" actId="20577"/>
        <pc:sldMkLst>
          <pc:docMk/>
          <pc:sldMk cId="1931972197" sldId="2145706899"/>
        </pc:sldMkLst>
        <pc:spChg chg="mod">
          <ac:chgData name="Boehmer, Mario" userId="8259f833-b689-4292-8808-ccacd54d7b35" providerId="ADAL" clId="{55302A20-24B7-4A06-94C8-7BD6230C1134}" dt="2022-08-10T07:43:03.276" v="30" actId="20577"/>
          <ac:spMkLst>
            <pc:docMk/>
            <pc:sldMk cId="1931972197" sldId="2145706899"/>
            <ac:spMk id="3" creationId="{3C124C9A-E0FA-419F-A7B9-EEE1AB7AEE7C}"/>
          </ac:spMkLst>
        </pc:spChg>
        <pc:spChg chg="mod">
          <ac:chgData name="Boehmer, Mario" userId="8259f833-b689-4292-8808-ccacd54d7b35" providerId="ADAL" clId="{55302A20-24B7-4A06-94C8-7BD6230C1134}" dt="2022-08-10T07:43:08.852" v="31" actId="20577"/>
          <ac:spMkLst>
            <pc:docMk/>
            <pc:sldMk cId="1931972197" sldId="2145706899"/>
            <ac:spMk id="10" creationId="{DDC8598B-3A74-49ED-ADDA-7BDFCDBA664E}"/>
          </ac:spMkLst>
        </pc:spChg>
        <pc:spChg chg="mod">
          <ac:chgData name="Boehmer, Mario" userId="8259f833-b689-4292-8808-ccacd54d7b35" providerId="ADAL" clId="{55302A20-24B7-4A06-94C8-7BD6230C1134}" dt="2022-08-10T07:43:00.132" v="29" actId="1038"/>
          <ac:spMkLst>
            <pc:docMk/>
            <pc:sldMk cId="1931972197" sldId="2145706899"/>
            <ac:spMk id="20" creationId="{4EC2C5F4-D70F-4D5C-9128-682DDACEED35}"/>
          </ac:spMkLst>
        </pc:spChg>
        <pc:picChg chg="mod">
          <ac:chgData name="Boehmer, Mario" userId="8259f833-b689-4292-8808-ccacd54d7b35" providerId="ADAL" clId="{55302A20-24B7-4A06-94C8-7BD6230C1134}" dt="2022-08-10T07:43:00.132" v="29" actId="1038"/>
          <ac:picMkLst>
            <pc:docMk/>
            <pc:sldMk cId="1931972197" sldId="2145706899"/>
            <ac:picMk id="21" creationId="{91F24333-1CF3-43D8-8C29-A1924E33BB9D}"/>
          </ac:picMkLst>
        </pc:picChg>
      </pc:sldChg>
      <pc:sldChg chg="modSp mod modAnim">
        <pc:chgData name="Boehmer, Mario" userId="8259f833-b689-4292-8808-ccacd54d7b35" providerId="ADAL" clId="{55302A20-24B7-4A06-94C8-7BD6230C1134}" dt="2022-08-10T07:42:48.891" v="27" actId="20577"/>
        <pc:sldMkLst>
          <pc:docMk/>
          <pc:sldMk cId="1059851614" sldId="2145706970"/>
        </pc:sldMkLst>
        <pc:spChg chg="mod">
          <ac:chgData name="Boehmer, Mario" userId="8259f833-b689-4292-8808-ccacd54d7b35" providerId="ADAL" clId="{55302A20-24B7-4A06-94C8-7BD6230C1134}" dt="2022-08-10T07:42:23.844" v="16" actId="6549"/>
          <ac:spMkLst>
            <pc:docMk/>
            <pc:sldMk cId="1059851614" sldId="2145706970"/>
            <ac:spMk id="9" creationId="{F9544BC8-6BD4-4544-BDCD-4875F4F18BC9}"/>
          </ac:spMkLst>
        </pc:spChg>
        <pc:spChg chg="mod">
          <ac:chgData name="Boehmer, Mario" userId="8259f833-b689-4292-8808-ccacd54d7b35" providerId="ADAL" clId="{55302A20-24B7-4A06-94C8-7BD6230C1134}" dt="2022-08-10T07:42:37.085" v="19" actId="20577"/>
          <ac:spMkLst>
            <pc:docMk/>
            <pc:sldMk cId="1059851614" sldId="2145706970"/>
            <ac:spMk id="12" creationId="{B6744A66-571A-4418-BF42-2D587E528F62}"/>
          </ac:spMkLst>
        </pc:spChg>
        <pc:spChg chg="mod">
          <ac:chgData name="Boehmer, Mario" userId="8259f833-b689-4292-8808-ccacd54d7b35" providerId="ADAL" clId="{55302A20-24B7-4A06-94C8-7BD6230C1134}" dt="2022-08-10T07:42:32.715" v="18" actId="1076"/>
          <ac:spMkLst>
            <pc:docMk/>
            <pc:sldMk cId="1059851614" sldId="2145706970"/>
            <ac:spMk id="29" creationId="{CF21D5D3-35B3-4CDA-9395-F43C60687BB5}"/>
          </ac:spMkLst>
        </pc:spChg>
        <pc:spChg chg="mod">
          <ac:chgData name="Boehmer, Mario" userId="8259f833-b689-4292-8808-ccacd54d7b35" providerId="ADAL" clId="{55302A20-24B7-4A06-94C8-7BD6230C1134}" dt="2022-08-10T07:42:40.692" v="21" actId="6549"/>
          <ac:spMkLst>
            <pc:docMk/>
            <pc:sldMk cId="1059851614" sldId="2145706970"/>
            <ac:spMk id="30" creationId="{69D55B8C-9262-430A-84B3-4F80682E79E7}"/>
          </ac:spMkLst>
        </pc:spChg>
        <pc:spChg chg="mod">
          <ac:chgData name="Boehmer, Mario" userId="8259f833-b689-4292-8808-ccacd54d7b35" providerId="ADAL" clId="{55302A20-24B7-4A06-94C8-7BD6230C1134}" dt="2022-08-10T07:42:48.891" v="27" actId="20577"/>
          <ac:spMkLst>
            <pc:docMk/>
            <pc:sldMk cId="1059851614" sldId="2145706970"/>
            <ac:spMk id="32" creationId="{CAC47070-09A8-457F-B2EF-93C3C531AAC0}"/>
          </ac:spMkLst>
        </pc:spChg>
      </pc:sldChg>
      <pc:sldChg chg="modSp mod">
        <pc:chgData name="Boehmer, Mario" userId="8259f833-b689-4292-8808-ccacd54d7b35" providerId="ADAL" clId="{55302A20-24B7-4A06-94C8-7BD6230C1134}" dt="2022-08-10T07:57:09.837" v="524" actId="1035"/>
        <pc:sldMkLst>
          <pc:docMk/>
          <pc:sldMk cId="1467364114" sldId="2145706971"/>
        </pc:sldMkLst>
        <pc:spChg chg="mod">
          <ac:chgData name="Boehmer, Mario" userId="8259f833-b689-4292-8808-ccacd54d7b35" providerId="ADAL" clId="{55302A20-24B7-4A06-94C8-7BD6230C1134}" dt="2022-08-10T07:57:09.837" v="524" actId="1035"/>
          <ac:spMkLst>
            <pc:docMk/>
            <pc:sldMk cId="1467364114" sldId="2145706971"/>
            <ac:spMk id="19" creationId="{25FC50BF-B097-40F1-9293-6F6132924A30}"/>
          </ac:spMkLst>
        </pc:spChg>
        <pc:spChg chg="mod">
          <ac:chgData name="Boehmer, Mario" userId="8259f833-b689-4292-8808-ccacd54d7b35" providerId="ADAL" clId="{55302A20-24B7-4A06-94C8-7BD6230C1134}" dt="2022-08-10T07:57:09.837" v="524" actId="1035"/>
          <ac:spMkLst>
            <pc:docMk/>
            <pc:sldMk cId="1467364114" sldId="2145706971"/>
            <ac:spMk id="21" creationId="{D197A87E-8F84-4B38-A6CF-79B3D192B7DE}"/>
          </ac:spMkLst>
        </pc:spChg>
        <pc:spChg chg="mod">
          <ac:chgData name="Boehmer, Mario" userId="8259f833-b689-4292-8808-ccacd54d7b35" providerId="ADAL" clId="{55302A20-24B7-4A06-94C8-7BD6230C1134}" dt="2022-08-10T07:57:09.837" v="524" actId="1035"/>
          <ac:spMkLst>
            <pc:docMk/>
            <pc:sldMk cId="1467364114" sldId="2145706971"/>
            <ac:spMk id="23" creationId="{3D8E48E8-5290-447A-8A6E-1B83163D8DEC}"/>
          </ac:spMkLst>
        </pc:spChg>
        <pc:spChg chg="mod">
          <ac:chgData name="Boehmer, Mario" userId="8259f833-b689-4292-8808-ccacd54d7b35" providerId="ADAL" clId="{55302A20-24B7-4A06-94C8-7BD6230C1134}" dt="2022-08-10T07:57:09.837" v="524" actId="1035"/>
          <ac:spMkLst>
            <pc:docMk/>
            <pc:sldMk cId="1467364114" sldId="2145706971"/>
            <ac:spMk id="28" creationId="{D595AE72-9F0A-4365-B896-15B46FFA4D79}"/>
          </ac:spMkLst>
        </pc:spChg>
        <pc:spChg chg="mod">
          <ac:chgData name="Boehmer, Mario" userId="8259f833-b689-4292-8808-ccacd54d7b35" providerId="ADAL" clId="{55302A20-24B7-4A06-94C8-7BD6230C1134}" dt="2022-08-10T07:57:09.837" v="524" actId="1035"/>
          <ac:spMkLst>
            <pc:docMk/>
            <pc:sldMk cId="1467364114" sldId="2145706971"/>
            <ac:spMk id="31" creationId="{7BF6E0DB-A797-4B99-B5F8-201E430E7D76}"/>
          </ac:spMkLst>
        </pc:spChg>
        <pc:spChg chg="mod">
          <ac:chgData name="Boehmer, Mario" userId="8259f833-b689-4292-8808-ccacd54d7b35" providerId="ADAL" clId="{55302A20-24B7-4A06-94C8-7BD6230C1134}" dt="2022-08-10T07:57:09.837" v="524" actId="1035"/>
          <ac:spMkLst>
            <pc:docMk/>
            <pc:sldMk cId="1467364114" sldId="2145706971"/>
            <ac:spMk id="45" creationId="{BD77DFEF-F5F5-42B9-BC5D-8281BE8CA359}"/>
          </ac:spMkLst>
        </pc:spChg>
        <pc:spChg chg="mod">
          <ac:chgData name="Boehmer, Mario" userId="8259f833-b689-4292-8808-ccacd54d7b35" providerId="ADAL" clId="{55302A20-24B7-4A06-94C8-7BD6230C1134}" dt="2022-08-10T07:57:09.837" v="524" actId="1035"/>
          <ac:spMkLst>
            <pc:docMk/>
            <pc:sldMk cId="1467364114" sldId="2145706971"/>
            <ac:spMk id="49" creationId="{4EC55853-F1CB-49E5-8A10-BCCE3F09A881}"/>
          </ac:spMkLst>
        </pc:spChg>
        <pc:picChg chg="mod">
          <ac:chgData name="Boehmer, Mario" userId="8259f833-b689-4292-8808-ccacd54d7b35" providerId="ADAL" clId="{55302A20-24B7-4A06-94C8-7BD6230C1134}" dt="2022-08-10T07:57:09.837" v="524" actId="1035"/>
          <ac:picMkLst>
            <pc:docMk/>
            <pc:sldMk cId="1467364114" sldId="2145706971"/>
            <ac:picMk id="7" creationId="{17DC9707-BDA2-45C0-9B91-FED761A8C5AA}"/>
          </ac:picMkLst>
        </pc:picChg>
        <pc:picChg chg="mod">
          <ac:chgData name="Boehmer, Mario" userId="8259f833-b689-4292-8808-ccacd54d7b35" providerId="ADAL" clId="{55302A20-24B7-4A06-94C8-7BD6230C1134}" dt="2022-08-10T07:57:09.837" v="524" actId="1035"/>
          <ac:picMkLst>
            <pc:docMk/>
            <pc:sldMk cId="1467364114" sldId="2145706971"/>
            <ac:picMk id="8" creationId="{0CBCFAEF-D74B-473E-9CA1-56DA1F3CD6A2}"/>
          </ac:picMkLst>
        </pc:picChg>
        <pc:picChg chg="mod">
          <ac:chgData name="Boehmer, Mario" userId="8259f833-b689-4292-8808-ccacd54d7b35" providerId="ADAL" clId="{55302A20-24B7-4A06-94C8-7BD6230C1134}" dt="2022-08-10T07:55:38.686" v="507" actId="1076"/>
          <ac:picMkLst>
            <pc:docMk/>
            <pc:sldMk cId="1467364114" sldId="2145706971"/>
            <ac:picMk id="9" creationId="{70640FED-27A7-463F-9F34-854123EAA251}"/>
          </ac:picMkLst>
        </pc:picChg>
        <pc:picChg chg="mod">
          <ac:chgData name="Boehmer, Mario" userId="8259f833-b689-4292-8808-ccacd54d7b35" providerId="ADAL" clId="{55302A20-24B7-4A06-94C8-7BD6230C1134}" dt="2022-08-10T07:57:09.837" v="524" actId="1035"/>
          <ac:picMkLst>
            <pc:docMk/>
            <pc:sldMk cId="1467364114" sldId="2145706971"/>
            <ac:picMk id="16" creationId="{17D1895A-2839-41A6-9660-C2E1A69D07BD}"/>
          </ac:picMkLst>
        </pc:picChg>
        <pc:cxnChg chg="mod">
          <ac:chgData name="Boehmer, Mario" userId="8259f833-b689-4292-8808-ccacd54d7b35" providerId="ADAL" clId="{55302A20-24B7-4A06-94C8-7BD6230C1134}" dt="2022-08-10T07:57:09.837" v="524" actId="1035"/>
          <ac:cxnSpMkLst>
            <pc:docMk/>
            <pc:sldMk cId="1467364114" sldId="2145706971"/>
            <ac:cxnSpMk id="18" creationId="{2419E6F2-3A05-4CD6-B829-FAC6A1AD77ED}"/>
          </ac:cxnSpMkLst>
        </pc:cxnChg>
        <pc:cxnChg chg="mod">
          <ac:chgData name="Boehmer, Mario" userId="8259f833-b689-4292-8808-ccacd54d7b35" providerId="ADAL" clId="{55302A20-24B7-4A06-94C8-7BD6230C1134}" dt="2022-08-10T07:57:09.837" v="524" actId="1035"/>
          <ac:cxnSpMkLst>
            <pc:docMk/>
            <pc:sldMk cId="1467364114" sldId="2145706971"/>
            <ac:cxnSpMk id="20" creationId="{3A1BFDFF-4478-49F1-9007-8CDE8CE44019}"/>
          </ac:cxnSpMkLst>
        </pc:cxnChg>
        <pc:cxnChg chg="mod">
          <ac:chgData name="Boehmer, Mario" userId="8259f833-b689-4292-8808-ccacd54d7b35" providerId="ADAL" clId="{55302A20-24B7-4A06-94C8-7BD6230C1134}" dt="2022-08-10T07:57:09.837" v="524" actId="1035"/>
          <ac:cxnSpMkLst>
            <pc:docMk/>
            <pc:sldMk cId="1467364114" sldId="2145706971"/>
            <ac:cxnSpMk id="24" creationId="{9DD19AB1-A80D-4B0E-B52A-D7A7DBAE0D3D}"/>
          </ac:cxnSpMkLst>
        </pc:cxnChg>
        <pc:cxnChg chg="mod">
          <ac:chgData name="Boehmer, Mario" userId="8259f833-b689-4292-8808-ccacd54d7b35" providerId="ADAL" clId="{55302A20-24B7-4A06-94C8-7BD6230C1134}" dt="2022-08-10T07:57:09.837" v="524" actId="1035"/>
          <ac:cxnSpMkLst>
            <pc:docMk/>
            <pc:sldMk cId="1467364114" sldId="2145706971"/>
            <ac:cxnSpMk id="29" creationId="{647F83C4-B71E-43FD-A11C-4783F4ECD741}"/>
          </ac:cxnSpMkLst>
        </pc:cxnChg>
        <pc:cxnChg chg="mod">
          <ac:chgData name="Boehmer, Mario" userId="8259f833-b689-4292-8808-ccacd54d7b35" providerId="ADAL" clId="{55302A20-24B7-4A06-94C8-7BD6230C1134}" dt="2022-08-10T07:57:09.837" v="524" actId="1035"/>
          <ac:cxnSpMkLst>
            <pc:docMk/>
            <pc:sldMk cId="1467364114" sldId="2145706971"/>
            <ac:cxnSpMk id="30" creationId="{E35C0F1F-DB70-4A7F-8409-61DBF1FBB99B}"/>
          </ac:cxnSpMkLst>
        </pc:cxnChg>
        <pc:cxnChg chg="mod">
          <ac:chgData name="Boehmer, Mario" userId="8259f833-b689-4292-8808-ccacd54d7b35" providerId="ADAL" clId="{55302A20-24B7-4A06-94C8-7BD6230C1134}" dt="2022-08-10T07:57:09.837" v="524" actId="1035"/>
          <ac:cxnSpMkLst>
            <pc:docMk/>
            <pc:sldMk cId="1467364114" sldId="2145706971"/>
            <ac:cxnSpMk id="33" creationId="{70C56D0A-3980-4DE5-81D8-9BB6EA5226D4}"/>
          </ac:cxnSpMkLst>
        </pc:cxnChg>
        <pc:cxnChg chg="mod">
          <ac:chgData name="Boehmer, Mario" userId="8259f833-b689-4292-8808-ccacd54d7b35" providerId="ADAL" clId="{55302A20-24B7-4A06-94C8-7BD6230C1134}" dt="2022-08-10T07:57:09.837" v="524" actId="1035"/>
          <ac:cxnSpMkLst>
            <pc:docMk/>
            <pc:sldMk cId="1467364114" sldId="2145706971"/>
            <ac:cxnSpMk id="42" creationId="{2B6D9BDB-DDE4-4241-90EE-2D98F5DC9ACF}"/>
          </ac:cxnSpMkLst>
        </pc:cxnChg>
        <pc:cxnChg chg="mod">
          <ac:chgData name="Boehmer, Mario" userId="8259f833-b689-4292-8808-ccacd54d7b35" providerId="ADAL" clId="{55302A20-24B7-4A06-94C8-7BD6230C1134}" dt="2022-08-10T07:57:09.837" v="524" actId="1035"/>
          <ac:cxnSpMkLst>
            <pc:docMk/>
            <pc:sldMk cId="1467364114" sldId="2145706971"/>
            <ac:cxnSpMk id="46" creationId="{C46E57DE-B308-4AB2-A625-E9A2138E1B63}"/>
          </ac:cxnSpMkLst>
        </pc:cxnChg>
        <pc:cxnChg chg="mod">
          <ac:chgData name="Boehmer, Mario" userId="8259f833-b689-4292-8808-ccacd54d7b35" providerId="ADAL" clId="{55302A20-24B7-4A06-94C8-7BD6230C1134}" dt="2022-08-10T07:57:09.837" v="524" actId="1035"/>
          <ac:cxnSpMkLst>
            <pc:docMk/>
            <pc:sldMk cId="1467364114" sldId="2145706971"/>
            <ac:cxnSpMk id="50" creationId="{85743424-A135-4E81-B94D-A6421F93053A}"/>
          </ac:cxnSpMkLst>
        </pc:cxnChg>
      </pc:sldChg>
      <pc:sldChg chg="modSp mod">
        <pc:chgData name="Boehmer, Mario" userId="8259f833-b689-4292-8808-ccacd54d7b35" providerId="ADAL" clId="{55302A20-24B7-4A06-94C8-7BD6230C1134}" dt="2022-08-10T07:57:32.832" v="534" actId="14100"/>
        <pc:sldMkLst>
          <pc:docMk/>
          <pc:sldMk cId="433622896" sldId="2145706972"/>
        </pc:sldMkLst>
        <pc:spChg chg="mod">
          <ac:chgData name="Boehmer, Mario" userId="8259f833-b689-4292-8808-ccacd54d7b35" providerId="ADAL" clId="{55302A20-24B7-4A06-94C8-7BD6230C1134}" dt="2022-08-10T07:57:32.832" v="534" actId="14100"/>
          <ac:spMkLst>
            <pc:docMk/>
            <pc:sldMk cId="433622896" sldId="2145706972"/>
            <ac:spMk id="19" creationId="{25FC50BF-B097-40F1-9293-6F6132924A30}"/>
          </ac:spMkLst>
        </pc:spChg>
        <pc:spChg chg="mod">
          <ac:chgData name="Boehmer, Mario" userId="8259f833-b689-4292-8808-ccacd54d7b35" providerId="ADAL" clId="{55302A20-24B7-4A06-94C8-7BD6230C1134}" dt="2022-08-10T07:57:29.983" v="533" actId="1038"/>
          <ac:spMkLst>
            <pc:docMk/>
            <pc:sldMk cId="433622896" sldId="2145706972"/>
            <ac:spMk id="21" creationId="{D197A87E-8F84-4B38-A6CF-79B3D192B7DE}"/>
          </ac:spMkLst>
        </pc:spChg>
        <pc:spChg chg="mod">
          <ac:chgData name="Boehmer, Mario" userId="8259f833-b689-4292-8808-ccacd54d7b35" providerId="ADAL" clId="{55302A20-24B7-4A06-94C8-7BD6230C1134}" dt="2022-08-10T07:57:29.983" v="533" actId="1038"/>
          <ac:spMkLst>
            <pc:docMk/>
            <pc:sldMk cId="433622896" sldId="2145706972"/>
            <ac:spMk id="32" creationId="{D947B32E-A83E-4EAE-B9D0-89D2BEC16FF9}"/>
          </ac:spMkLst>
        </pc:spChg>
        <pc:picChg chg="mod">
          <ac:chgData name="Boehmer, Mario" userId="8259f833-b689-4292-8808-ccacd54d7b35" providerId="ADAL" clId="{55302A20-24B7-4A06-94C8-7BD6230C1134}" dt="2022-08-10T07:57:29.983" v="533" actId="1038"/>
          <ac:picMkLst>
            <pc:docMk/>
            <pc:sldMk cId="433622896" sldId="2145706972"/>
            <ac:picMk id="7" creationId="{17DC9707-BDA2-45C0-9B91-FED761A8C5AA}"/>
          </ac:picMkLst>
        </pc:picChg>
        <pc:picChg chg="mod">
          <ac:chgData name="Boehmer, Mario" userId="8259f833-b689-4292-8808-ccacd54d7b35" providerId="ADAL" clId="{55302A20-24B7-4A06-94C8-7BD6230C1134}" dt="2022-08-10T07:57:24.468" v="525" actId="1076"/>
          <ac:picMkLst>
            <pc:docMk/>
            <pc:sldMk cId="433622896" sldId="2145706972"/>
            <ac:picMk id="9" creationId="{70640FED-27A7-463F-9F34-854123EAA251}"/>
          </ac:picMkLst>
        </pc:picChg>
        <pc:picChg chg="mod">
          <ac:chgData name="Boehmer, Mario" userId="8259f833-b689-4292-8808-ccacd54d7b35" providerId="ADAL" clId="{55302A20-24B7-4A06-94C8-7BD6230C1134}" dt="2022-08-10T07:57:29.983" v="533" actId="1038"/>
          <ac:picMkLst>
            <pc:docMk/>
            <pc:sldMk cId="433622896" sldId="2145706972"/>
            <ac:picMk id="22" creationId="{C5CD6B2F-372E-4A5B-A098-2395A7FB8364}"/>
          </ac:picMkLst>
        </pc:picChg>
        <pc:cxnChg chg="mod">
          <ac:chgData name="Boehmer, Mario" userId="8259f833-b689-4292-8808-ccacd54d7b35" providerId="ADAL" clId="{55302A20-24B7-4A06-94C8-7BD6230C1134}" dt="2022-08-10T07:57:29.983" v="533" actId="1038"/>
          <ac:cxnSpMkLst>
            <pc:docMk/>
            <pc:sldMk cId="433622896" sldId="2145706972"/>
            <ac:cxnSpMk id="18" creationId="{2419E6F2-3A05-4CD6-B829-FAC6A1AD77ED}"/>
          </ac:cxnSpMkLst>
        </pc:cxnChg>
        <pc:cxnChg chg="mod">
          <ac:chgData name="Boehmer, Mario" userId="8259f833-b689-4292-8808-ccacd54d7b35" providerId="ADAL" clId="{55302A20-24B7-4A06-94C8-7BD6230C1134}" dt="2022-08-10T07:57:29.983" v="533" actId="1038"/>
          <ac:cxnSpMkLst>
            <pc:docMk/>
            <pc:sldMk cId="433622896" sldId="2145706972"/>
            <ac:cxnSpMk id="27" creationId="{0C7ACC4D-A550-498A-BA54-0C1E09651B7A}"/>
          </ac:cxnSpMkLst>
        </pc:cxnChg>
      </pc:sldChg>
      <pc:sldChg chg="modSp mod">
        <pc:chgData name="Boehmer, Mario" userId="8259f833-b689-4292-8808-ccacd54d7b35" providerId="ADAL" clId="{55302A20-24B7-4A06-94C8-7BD6230C1134}" dt="2022-08-10T07:57:50.977" v="536" actId="14100"/>
        <pc:sldMkLst>
          <pc:docMk/>
          <pc:sldMk cId="1602745937" sldId="2145706973"/>
        </pc:sldMkLst>
        <pc:spChg chg="mod">
          <ac:chgData name="Boehmer, Mario" userId="8259f833-b689-4292-8808-ccacd54d7b35" providerId="ADAL" clId="{55302A20-24B7-4A06-94C8-7BD6230C1134}" dt="2022-08-10T07:57:50.977" v="536" actId="14100"/>
          <ac:spMkLst>
            <pc:docMk/>
            <pc:sldMk cId="1602745937" sldId="2145706973"/>
            <ac:spMk id="23" creationId="{09185FEE-23F2-416D-BA22-9CD614476A46}"/>
          </ac:spMkLst>
        </pc:spChg>
        <pc:picChg chg="mod">
          <ac:chgData name="Boehmer, Mario" userId="8259f833-b689-4292-8808-ccacd54d7b35" providerId="ADAL" clId="{55302A20-24B7-4A06-94C8-7BD6230C1134}" dt="2022-08-10T07:57:46.985" v="535" actId="1076"/>
          <ac:picMkLst>
            <pc:docMk/>
            <pc:sldMk cId="1602745937" sldId="2145706973"/>
            <ac:picMk id="9" creationId="{70640FED-27A7-463F-9F34-854123EAA251}"/>
          </ac:picMkLst>
        </pc:picChg>
      </pc:sldChg>
      <pc:sldChg chg="modSp mod">
        <pc:chgData name="Boehmer, Mario" userId="8259f833-b689-4292-8808-ccacd54d7b35" providerId="ADAL" clId="{55302A20-24B7-4A06-94C8-7BD6230C1134}" dt="2022-08-10T07:58:10.229" v="539" actId="1076"/>
        <pc:sldMkLst>
          <pc:docMk/>
          <pc:sldMk cId="4055884700" sldId="2145706974"/>
        </pc:sldMkLst>
        <pc:spChg chg="mod">
          <ac:chgData name="Boehmer, Mario" userId="8259f833-b689-4292-8808-ccacd54d7b35" providerId="ADAL" clId="{55302A20-24B7-4A06-94C8-7BD6230C1134}" dt="2022-08-10T07:58:02.701" v="537" actId="14100"/>
          <ac:spMkLst>
            <pc:docMk/>
            <pc:sldMk cId="4055884700" sldId="2145706974"/>
            <ac:spMk id="19" creationId="{25FC50BF-B097-40F1-9293-6F6132924A30}"/>
          </ac:spMkLst>
        </pc:spChg>
        <pc:picChg chg="mod">
          <ac:chgData name="Boehmer, Mario" userId="8259f833-b689-4292-8808-ccacd54d7b35" providerId="ADAL" clId="{55302A20-24B7-4A06-94C8-7BD6230C1134}" dt="2022-08-10T07:58:10.229" v="539" actId="1076"/>
          <ac:picMkLst>
            <pc:docMk/>
            <pc:sldMk cId="4055884700" sldId="2145706974"/>
            <ac:picMk id="9" creationId="{70640FED-27A7-463F-9F34-854123EAA251}"/>
          </ac:picMkLst>
        </pc:picChg>
        <pc:cxnChg chg="mod">
          <ac:chgData name="Boehmer, Mario" userId="8259f833-b689-4292-8808-ccacd54d7b35" providerId="ADAL" clId="{55302A20-24B7-4A06-94C8-7BD6230C1134}" dt="2022-08-10T07:58:06.108" v="538" actId="14100"/>
          <ac:cxnSpMkLst>
            <pc:docMk/>
            <pc:sldMk cId="4055884700" sldId="2145706974"/>
            <ac:cxnSpMk id="18" creationId="{2419E6F2-3A05-4CD6-B829-FAC6A1AD77ED}"/>
          </ac:cxnSpMkLst>
        </pc:cxnChg>
      </pc:sldChg>
      <pc:sldChg chg="modSp mod">
        <pc:chgData name="Boehmer, Mario" userId="8259f833-b689-4292-8808-ccacd54d7b35" providerId="ADAL" clId="{55302A20-24B7-4A06-94C8-7BD6230C1134}" dt="2022-08-10T07:58:25.089" v="542" actId="1076"/>
        <pc:sldMkLst>
          <pc:docMk/>
          <pc:sldMk cId="2863131046" sldId="2145706975"/>
        </pc:sldMkLst>
        <pc:spChg chg="mod">
          <ac:chgData name="Boehmer, Mario" userId="8259f833-b689-4292-8808-ccacd54d7b35" providerId="ADAL" clId="{55302A20-24B7-4A06-94C8-7BD6230C1134}" dt="2022-08-10T07:58:20.545" v="541" actId="1076"/>
          <ac:spMkLst>
            <pc:docMk/>
            <pc:sldMk cId="2863131046" sldId="2145706975"/>
            <ac:spMk id="19" creationId="{25FC50BF-B097-40F1-9293-6F6132924A30}"/>
          </ac:spMkLst>
        </pc:spChg>
        <pc:picChg chg="mod">
          <ac:chgData name="Boehmer, Mario" userId="8259f833-b689-4292-8808-ccacd54d7b35" providerId="ADAL" clId="{55302A20-24B7-4A06-94C8-7BD6230C1134}" dt="2022-08-10T07:58:25.089" v="542" actId="1076"/>
          <ac:picMkLst>
            <pc:docMk/>
            <pc:sldMk cId="2863131046" sldId="2145706975"/>
            <ac:picMk id="9" creationId="{70640FED-27A7-463F-9F34-854123EAA251}"/>
          </ac:picMkLst>
        </pc:picChg>
        <pc:cxnChg chg="mod">
          <ac:chgData name="Boehmer, Mario" userId="8259f833-b689-4292-8808-ccacd54d7b35" providerId="ADAL" clId="{55302A20-24B7-4A06-94C8-7BD6230C1134}" dt="2022-08-10T07:58:20.545" v="541" actId="1076"/>
          <ac:cxnSpMkLst>
            <pc:docMk/>
            <pc:sldMk cId="2863131046" sldId="2145706975"/>
            <ac:cxnSpMk id="18" creationId="{2419E6F2-3A05-4CD6-B829-FAC6A1AD77ED}"/>
          </ac:cxnSpMkLst>
        </pc:cxnChg>
      </pc:sldChg>
      <pc:sldChg chg="modSp mod">
        <pc:chgData name="Boehmer, Mario" userId="8259f833-b689-4292-8808-ccacd54d7b35" providerId="ADAL" clId="{55302A20-24B7-4A06-94C8-7BD6230C1134}" dt="2022-08-10T07:59:00.238" v="548" actId="14100"/>
        <pc:sldMkLst>
          <pc:docMk/>
          <pc:sldMk cId="829557863" sldId="2145706976"/>
        </pc:sldMkLst>
        <pc:spChg chg="mod">
          <ac:chgData name="Boehmer, Mario" userId="8259f833-b689-4292-8808-ccacd54d7b35" providerId="ADAL" clId="{55302A20-24B7-4A06-94C8-7BD6230C1134}" dt="2022-08-10T07:58:33.846" v="544" actId="1035"/>
          <ac:spMkLst>
            <pc:docMk/>
            <pc:sldMk cId="829557863" sldId="2145706976"/>
            <ac:spMk id="4" creationId="{8D2D4F4F-038C-447A-A86A-2E29CFA7A69F}"/>
          </ac:spMkLst>
        </pc:spChg>
        <pc:spChg chg="mod">
          <ac:chgData name="Boehmer, Mario" userId="8259f833-b689-4292-8808-ccacd54d7b35" providerId="ADAL" clId="{55302A20-24B7-4A06-94C8-7BD6230C1134}" dt="2022-08-10T07:58:39.070" v="545" actId="255"/>
          <ac:spMkLst>
            <pc:docMk/>
            <pc:sldMk cId="829557863" sldId="2145706976"/>
            <ac:spMk id="15" creationId="{4B08B611-D86E-4B40-95DD-391CE5BB17EC}"/>
          </ac:spMkLst>
        </pc:spChg>
        <pc:spChg chg="mod">
          <ac:chgData name="Boehmer, Mario" userId="8259f833-b689-4292-8808-ccacd54d7b35" providerId="ADAL" clId="{55302A20-24B7-4A06-94C8-7BD6230C1134}" dt="2022-08-10T07:58:33.846" v="544" actId="1035"/>
          <ac:spMkLst>
            <pc:docMk/>
            <pc:sldMk cId="829557863" sldId="2145706976"/>
            <ac:spMk id="19" creationId="{25FC50BF-B097-40F1-9293-6F6132924A30}"/>
          </ac:spMkLst>
        </pc:spChg>
        <pc:spChg chg="mod">
          <ac:chgData name="Boehmer, Mario" userId="8259f833-b689-4292-8808-ccacd54d7b35" providerId="ADAL" clId="{55302A20-24B7-4A06-94C8-7BD6230C1134}" dt="2022-08-10T07:58:54.454" v="547" actId="14100"/>
          <ac:spMkLst>
            <pc:docMk/>
            <pc:sldMk cId="829557863" sldId="2145706976"/>
            <ac:spMk id="25" creationId="{A2780DBE-9174-4217-BAF9-6372F3812B61}"/>
          </ac:spMkLst>
        </pc:spChg>
        <pc:grpChg chg="mod">
          <ac:chgData name="Boehmer, Mario" userId="8259f833-b689-4292-8808-ccacd54d7b35" providerId="ADAL" clId="{55302A20-24B7-4A06-94C8-7BD6230C1134}" dt="2022-08-10T07:58:33.846" v="544" actId="1035"/>
          <ac:grpSpMkLst>
            <pc:docMk/>
            <pc:sldMk cId="829557863" sldId="2145706976"/>
            <ac:grpSpMk id="43" creationId="{FA45747B-8C22-4E76-AD4A-0F2B9C025D56}"/>
          </ac:grpSpMkLst>
        </pc:grpChg>
        <pc:picChg chg="mod">
          <ac:chgData name="Boehmer, Mario" userId="8259f833-b689-4292-8808-ccacd54d7b35" providerId="ADAL" clId="{55302A20-24B7-4A06-94C8-7BD6230C1134}" dt="2022-08-10T07:58:33.846" v="544" actId="1035"/>
          <ac:picMkLst>
            <pc:docMk/>
            <pc:sldMk cId="829557863" sldId="2145706976"/>
            <ac:picMk id="3" creationId="{06AA6BEF-4F39-4E09-B417-7D77D4F8F989}"/>
          </ac:picMkLst>
        </pc:picChg>
        <pc:picChg chg="mod">
          <ac:chgData name="Boehmer, Mario" userId="8259f833-b689-4292-8808-ccacd54d7b35" providerId="ADAL" clId="{55302A20-24B7-4A06-94C8-7BD6230C1134}" dt="2022-08-10T07:58:41.557" v="546" actId="1076"/>
          <ac:picMkLst>
            <pc:docMk/>
            <pc:sldMk cId="829557863" sldId="2145706976"/>
            <ac:picMk id="9" creationId="{70640FED-27A7-463F-9F34-854123EAA251}"/>
          </ac:picMkLst>
        </pc:picChg>
        <pc:picChg chg="mod">
          <ac:chgData name="Boehmer, Mario" userId="8259f833-b689-4292-8808-ccacd54d7b35" providerId="ADAL" clId="{55302A20-24B7-4A06-94C8-7BD6230C1134}" dt="2022-08-10T07:58:33.846" v="544" actId="1035"/>
          <ac:picMkLst>
            <pc:docMk/>
            <pc:sldMk cId="829557863" sldId="2145706976"/>
            <ac:picMk id="13" creationId="{296F511B-119C-4566-A838-5C4A59446070}"/>
          </ac:picMkLst>
        </pc:picChg>
        <pc:picChg chg="mod">
          <ac:chgData name="Boehmer, Mario" userId="8259f833-b689-4292-8808-ccacd54d7b35" providerId="ADAL" clId="{55302A20-24B7-4A06-94C8-7BD6230C1134}" dt="2022-08-10T07:58:33.846" v="544" actId="1035"/>
          <ac:picMkLst>
            <pc:docMk/>
            <pc:sldMk cId="829557863" sldId="2145706976"/>
            <ac:picMk id="17" creationId="{35BECE88-2C39-4147-A5B4-79E15F9547AE}"/>
          </ac:picMkLst>
        </pc:picChg>
        <pc:cxnChg chg="mod">
          <ac:chgData name="Boehmer, Mario" userId="8259f833-b689-4292-8808-ccacd54d7b35" providerId="ADAL" clId="{55302A20-24B7-4A06-94C8-7BD6230C1134}" dt="2022-08-10T07:58:33.846" v="544" actId="1035"/>
          <ac:cxnSpMkLst>
            <pc:docMk/>
            <pc:sldMk cId="829557863" sldId="2145706976"/>
            <ac:cxnSpMk id="18" creationId="{2419E6F2-3A05-4CD6-B829-FAC6A1AD77ED}"/>
          </ac:cxnSpMkLst>
        </pc:cxnChg>
        <pc:cxnChg chg="mod">
          <ac:chgData name="Boehmer, Mario" userId="8259f833-b689-4292-8808-ccacd54d7b35" providerId="ADAL" clId="{55302A20-24B7-4A06-94C8-7BD6230C1134}" dt="2022-08-10T07:58:33.846" v="544" actId="1035"/>
          <ac:cxnSpMkLst>
            <pc:docMk/>
            <pc:sldMk cId="829557863" sldId="2145706976"/>
            <ac:cxnSpMk id="20" creationId="{3A1BFDFF-4478-49F1-9007-8CDE8CE44019}"/>
          </ac:cxnSpMkLst>
        </pc:cxnChg>
        <pc:cxnChg chg="mod">
          <ac:chgData name="Boehmer, Mario" userId="8259f833-b689-4292-8808-ccacd54d7b35" providerId="ADAL" clId="{55302A20-24B7-4A06-94C8-7BD6230C1134}" dt="2022-08-10T07:58:33.846" v="544" actId="1035"/>
          <ac:cxnSpMkLst>
            <pc:docMk/>
            <pc:sldMk cId="829557863" sldId="2145706976"/>
            <ac:cxnSpMk id="29" creationId="{647F83C4-B71E-43FD-A11C-4783F4ECD741}"/>
          </ac:cxnSpMkLst>
        </pc:cxnChg>
        <pc:cxnChg chg="mod">
          <ac:chgData name="Boehmer, Mario" userId="8259f833-b689-4292-8808-ccacd54d7b35" providerId="ADAL" clId="{55302A20-24B7-4A06-94C8-7BD6230C1134}" dt="2022-08-10T07:59:00.238" v="548" actId="14100"/>
          <ac:cxnSpMkLst>
            <pc:docMk/>
            <pc:sldMk cId="829557863" sldId="2145706976"/>
            <ac:cxnSpMk id="33" creationId="{70C56D0A-3980-4DE5-81D8-9BB6EA5226D4}"/>
          </ac:cxnSpMkLst>
        </pc:cxnChg>
        <pc:cxnChg chg="mod">
          <ac:chgData name="Boehmer, Mario" userId="8259f833-b689-4292-8808-ccacd54d7b35" providerId="ADAL" clId="{55302A20-24B7-4A06-94C8-7BD6230C1134}" dt="2022-08-10T07:58:33.846" v="544" actId="1035"/>
          <ac:cxnSpMkLst>
            <pc:docMk/>
            <pc:sldMk cId="829557863" sldId="2145706976"/>
            <ac:cxnSpMk id="42" creationId="{2B6D9BDB-DDE4-4241-90EE-2D98F5DC9ACF}"/>
          </ac:cxnSpMkLst>
        </pc:cxnChg>
        <pc:cxnChg chg="mod">
          <ac:chgData name="Boehmer, Mario" userId="8259f833-b689-4292-8808-ccacd54d7b35" providerId="ADAL" clId="{55302A20-24B7-4A06-94C8-7BD6230C1134}" dt="2022-08-10T07:58:33.846" v="544" actId="1035"/>
          <ac:cxnSpMkLst>
            <pc:docMk/>
            <pc:sldMk cId="829557863" sldId="2145706976"/>
            <ac:cxnSpMk id="46" creationId="{C46E57DE-B308-4AB2-A625-E9A2138E1B63}"/>
          </ac:cxnSpMkLst>
        </pc:cxnChg>
      </pc:sldChg>
      <pc:sldChg chg="delSp modSp mod">
        <pc:chgData name="Boehmer, Mario" userId="8259f833-b689-4292-8808-ccacd54d7b35" providerId="ADAL" clId="{55302A20-24B7-4A06-94C8-7BD6230C1134}" dt="2022-08-10T07:59:48.775" v="560" actId="255"/>
        <pc:sldMkLst>
          <pc:docMk/>
          <pc:sldMk cId="3056446113" sldId="2145706977"/>
        </pc:sldMkLst>
        <pc:spChg chg="mod">
          <ac:chgData name="Boehmer, Mario" userId="8259f833-b689-4292-8808-ccacd54d7b35" providerId="ADAL" clId="{55302A20-24B7-4A06-94C8-7BD6230C1134}" dt="2022-08-10T07:59:48.775" v="560" actId="255"/>
          <ac:spMkLst>
            <pc:docMk/>
            <pc:sldMk cId="3056446113" sldId="2145706977"/>
            <ac:spMk id="15" creationId="{4B08B611-D86E-4B40-95DD-391CE5BB17EC}"/>
          </ac:spMkLst>
        </pc:spChg>
        <pc:spChg chg="mod">
          <ac:chgData name="Boehmer, Mario" userId="8259f833-b689-4292-8808-ccacd54d7b35" providerId="ADAL" clId="{55302A20-24B7-4A06-94C8-7BD6230C1134}" dt="2022-08-10T07:59:35.137" v="555" actId="6549"/>
          <ac:spMkLst>
            <pc:docMk/>
            <pc:sldMk cId="3056446113" sldId="2145706977"/>
            <ac:spMk id="30" creationId="{9632E026-8BE3-40C7-B6D9-A470FDBCEF38}"/>
          </ac:spMkLst>
        </pc:spChg>
        <pc:picChg chg="mod">
          <ac:chgData name="Boehmer, Mario" userId="8259f833-b689-4292-8808-ccacd54d7b35" providerId="ADAL" clId="{55302A20-24B7-4A06-94C8-7BD6230C1134}" dt="2022-08-10T07:59:37.234" v="556" actId="1076"/>
          <ac:picMkLst>
            <pc:docMk/>
            <pc:sldMk cId="3056446113" sldId="2145706977"/>
            <ac:picMk id="8" creationId="{28A8F681-5214-4EEE-9554-0D900CB73D96}"/>
          </ac:picMkLst>
        </pc:picChg>
        <pc:cxnChg chg="del">
          <ac:chgData name="Boehmer, Mario" userId="8259f833-b689-4292-8808-ccacd54d7b35" providerId="ADAL" clId="{55302A20-24B7-4A06-94C8-7BD6230C1134}" dt="2022-08-10T07:59:38.654" v="557" actId="478"/>
          <ac:cxnSpMkLst>
            <pc:docMk/>
            <pc:sldMk cId="3056446113" sldId="2145706977"/>
            <ac:cxnSpMk id="18" creationId="{4AF68956-C117-4024-A4A2-D7A0BBF4B945}"/>
          </ac:cxnSpMkLst>
        </pc:cxnChg>
        <pc:cxnChg chg="del">
          <ac:chgData name="Boehmer, Mario" userId="8259f833-b689-4292-8808-ccacd54d7b35" providerId="ADAL" clId="{55302A20-24B7-4A06-94C8-7BD6230C1134}" dt="2022-08-10T07:59:39.296" v="558" actId="478"/>
          <ac:cxnSpMkLst>
            <pc:docMk/>
            <pc:sldMk cId="3056446113" sldId="2145706977"/>
            <ac:cxnSpMk id="22" creationId="{57162ED2-CBC9-4A09-B697-013F195E6365}"/>
          </ac:cxnSpMkLst>
        </pc:cxnChg>
        <pc:cxnChg chg="del">
          <ac:chgData name="Boehmer, Mario" userId="8259f833-b689-4292-8808-ccacd54d7b35" providerId="ADAL" clId="{55302A20-24B7-4A06-94C8-7BD6230C1134}" dt="2022-08-10T07:59:41.183" v="559" actId="478"/>
          <ac:cxnSpMkLst>
            <pc:docMk/>
            <pc:sldMk cId="3056446113" sldId="2145706977"/>
            <ac:cxnSpMk id="23" creationId="{9D78DE2B-8150-4E03-832F-85841C3F1577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1651474-28CD-430D-B610-F7DF1B156A36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9E94E74-2CB2-4465-8CC6-5112F4648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820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AB5AE17-8E6C-4009-ACF3-797CFACD3AF1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1DB125F-D24F-47AE-85FE-C3EFFAB88D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63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‒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1450" algn="l" defTabSz="914400" rtl="0" eaLnBrk="1" latinLnBrk="0" hangingPunct="1">
      <a:buFont typeface="Arial" panose="020B0604020202020204" pitchFamily="34" charset="0"/>
      <a:buChar char="‒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9750" indent="-171450" algn="l" defTabSz="914400" rtl="0" eaLnBrk="1" latinLnBrk="0" hangingPunct="1">
      <a:buFont typeface="Arial" panose="020B0604020202020204" pitchFamily="34" charset="0"/>
      <a:buChar char="‒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9138" indent="-171450" algn="l" defTabSz="914400" rtl="0" eaLnBrk="1" latinLnBrk="0" hangingPunct="1">
      <a:buFont typeface="Arial" panose="020B0604020202020204" pitchFamily="34" charset="0"/>
      <a:buChar char="‒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1450" algn="l" defTabSz="914400" rtl="0" eaLnBrk="1" latinLnBrk="0" hangingPunct="1">
      <a:buFont typeface="Arial" panose="020B0604020202020204" pitchFamily="34" charset="0"/>
      <a:buChar char="‒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02860" y="4441493"/>
            <a:ext cx="5486400" cy="3600450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endParaRPr lang="de-DE" b="0">
              <a:solidFill>
                <a:srgbClr val="00B05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DB125F-D24F-47AE-85FE-C3EFFAB88DF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026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B125F-D24F-47AE-85FE-C3EFFAB88DF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01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B125F-D24F-47AE-85FE-C3EFFAB88DF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658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B125F-D24F-47AE-85FE-C3EFFAB88DF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38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5" Type="http://schemas.openxmlformats.org/officeDocument/2006/relationships/image" Target="../media/image2.emf"/><Relationship Id="rId4" Type="http://schemas.openxmlformats.org/officeDocument/2006/relationships/image" Target="../media/image6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4" Type="http://schemas.openxmlformats.org/officeDocument/2006/relationships/image" Target="../media/image6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6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73833"/>
            <a:ext cx="11175732" cy="4507917"/>
          </a:xfrm>
        </p:spPr>
        <p:txBody>
          <a:bodyPr anchor="t"/>
          <a:lstStyle>
            <a:lvl1pPr algn="l">
              <a:lnSpc>
                <a:spcPct val="9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908720"/>
            <a:ext cx="11160125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73016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igh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407368" y="365125"/>
            <a:ext cx="9001000" cy="363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de-DE" sz="1600" err="1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1666876"/>
            <a:ext cx="3225500" cy="14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009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5500" y="908720"/>
            <a:ext cx="8450562" cy="67749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5500" y="1875600"/>
            <a:ext cx="8450562" cy="45061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3239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8739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736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73833"/>
            <a:ext cx="11175732" cy="4507917"/>
          </a:xfrm>
        </p:spPr>
        <p:txBody>
          <a:bodyPr anchor="t"/>
          <a:lstStyle>
            <a:lvl1pPr algn="l">
              <a:lnSpc>
                <a:spcPct val="90000"/>
              </a:lnSpc>
              <a:defRPr sz="5000" cap="all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908720"/>
            <a:ext cx="11160125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395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736724"/>
            <a:ext cx="12192000" cy="512127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1736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60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73833"/>
            <a:ext cx="11175732" cy="2095227"/>
          </a:xfrm>
        </p:spPr>
        <p:txBody>
          <a:bodyPr anchor="t"/>
          <a:lstStyle>
            <a:lvl1pPr algn="l">
              <a:lnSpc>
                <a:spcPct val="9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908720"/>
            <a:ext cx="11160125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2250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304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6" y="1766461"/>
            <a:ext cx="11160126" cy="1986575"/>
          </a:xfrm>
        </p:spPr>
        <p:txBody>
          <a:bodyPr anchor="t"/>
          <a:lstStyle>
            <a:lvl1pPr algn="l">
              <a:lnSpc>
                <a:spcPct val="95000"/>
              </a:lnSpc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3911202"/>
            <a:ext cx="11160125" cy="2470547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1" y="365125"/>
            <a:ext cx="1764000" cy="4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8898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OS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875304"/>
            <a:ext cx="11160125" cy="36779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pic>
        <p:nvPicPr>
          <p:cNvPr id="10" name="Bild 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96" y="5810026"/>
            <a:ext cx="1698678" cy="7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6786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LEDVANCE OS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875304"/>
            <a:ext cx="11160125" cy="36779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pic>
        <p:nvPicPr>
          <p:cNvPr id="14" name="Bild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42" y="5804874"/>
            <a:ext cx="1868843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6367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LEDVANCE OS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875304"/>
            <a:ext cx="11160125" cy="36779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pic>
        <p:nvPicPr>
          <p:cNvPr id="14" name="Bild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20" y="5804874"/>
            <a:ext cx="1868843" cy="842400"/>
          </a:xfrm>
          <a:prstGeom prst="rect">
            <a:avLst/>
          </a:prstGeom>
        </p:spPr>
      </p:pic>
      <p:pic>
        <p:nvPicPr>
          <p:cNvPr id="8" name="Bild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96" y="5810026"/>
            <a:ext cx="1698678" cy="7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515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SYLV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875304"/>
            <a:ext cx="11160125" cy="36779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pic>
        <p:nvPicPr>
          <p:cNvPr id="13" name="Bild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979" y="5776560"/>
            <a:ext cx="2181941" cy="85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526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61813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artner Brand)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73833"/>
            <a:ext cx="8727732" cy="4507917"/>
          </a:xfrm>
        </p:spPr>
        <p:txBody>
          <a:bodyPr anchor="t"/>
          <a:lstStyle>
            <a:lvl1pPr algn="l">
              <a:lnSpc>
                <a:spcPct val="9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08720"/>
            <a:ext cx="8715544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9938903" y="1955217"/>
            <a:ext cx="1738800" cy="756000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>
                <a:solidFill>
                  <a:schemeClr val="tx2"/>
                </a:solidFill>
              </a:rPr>
              <a:t>Partner Brand</a:t>
            </a:r>
          </a:p>
        </p:txBody>
      </p:sp>
    </p:spTree>
    <p:extLst>
      <p:ext uri="{BB962C8B-B14F-4D97-AF65-F5344CB8AC3E}">
        <p14:creationId xmlns:p14="http://schemas.microsoft.com/office/powerpoint/2010/main" val="38140242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(Partner Brand)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7" y="908720"/>
            <a:ext cx="9396487" cy="677491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10437909" y="932024"/>
            <a:ext cx="1238153" cy="588764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>
                <a:solidFill>
                  <a:schemeClr val="tx2"/>
                </a:solidFill>
              </a:rPr>
              <a:t>Partner Brand</a:t>
            </a:r>
          </a:p>
        </p:txBody>
      </p:sp>
    </p:spTree>
    <p:extLst>
      <p:ext uri="{BB962C8B-B14F-4D97-AF65-F5344CB8AC3E}">
        <p14:creationId xmlns:p14="http://schemas.microsoft.com/office/powerpoint/2010/main" val="19223008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73833"/>
            <a:ext cx="11160125" cy="4507917"/>
          </a:xfrm>
        </p:spPr>
        <p:txBody>
          <a:bodyPr anchor="t"/>
          <a:lstStyle>
            <a:lvl1pPr algn="l">
              <a:lnSpc>
                <a:spcPct val="9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908720"/>
            <a:ext cx="11160125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08393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24546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908720"/>
            <a:ext cx="3563938" cy="677491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4329100"/>
            <a:ext cx="3563938" cy="2052650"/>
          </a:xfrm>
        </p:spPr>
        <p:txBody>
          <a:bodyPr/>
          <a:lstStyle>
            <a:lvl1pPr marL="182563" indent="-182563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5" y="4329100"/>
            <a:ext cx="3600449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112125" y="4329100"/>
            <a:ext cx="3563937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295774" y="908720"/>
            <a:ext cx="3600449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112124" y="908720"/>
            <a:ext cx="3563937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7896223" y="1586211"/>
            <a:ext cx="215902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4079875" y="1586211"/>
            <a:ext cx="21590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/>
          </p:nvPr>
        </p:nvSpPr>
        <p:spPr>
          <a:xfrm>
            <a:off x="515937" y="1916113"/>
            <a:ext cx="3563937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/>
          </p:nvPr>
        </p:nvSpPr>
        <p:spPr>
          <a:xfrm>
            <a:off x="4295774" y="1916113"/>
            <a:ext cx="3600451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20" name="Chart Placeholder 17"/>
          <p:cNvSpPr>
            <a:spLocks noGrp="1"/>
          </p:cNvSpPr>
          <p:nvPr>
            <p:ph type="chart" sz="quarter" idx="19"/>
          </p:nvPr>
        </p:nvSpPr>
        <p:spPr>
          <a:xfrm>
            <a:off x="8112124" y="1916113"/>
            <a:ext cx="3563937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25701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908720"/>
            <a:ext cx="5472111" cy="677491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4329100"/>
            <a:ext cx="5472111" cy="2052650"/>
          </a:xfrm>
        </p:spPr>
        <p:txBody>
          <a:bodyPr/>
          <a:lstStyle>
            <a:lvl1pPr marL="182563" indent="-182563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203950" y="4329100"/>
            <a:ext cx="547211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203949" y="908720"/>
            <a:ext cx="5472110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5988049" y="1586211"/>
            <a:ext cx="21590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/>
          </p:nvPr>
        </p:nvSpPr>
        <p:spPr>
          <a:xfrm>
            <a:off x="515937" y="1916113"/>
            <a:ext cx="5472109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/>
          </p:nvPr>
        </p:nvSpPr>
        <p:spPr>
          <a:xfrm>
            <a:off x="6203950" y="1916113"/>
            <a:ext cx="5472113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23135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908720"/>
            <a:ext cx="11160122" cy="67749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112124" y="1874243"/>
            <a:ext cx="3563935" cy="4507507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/>
          </p:nvPr>
        </p:nvSpPr>
        <p:spPr>
          <a:xfrm>
            <a:off x="515937" y="1916113"/>
            <a:ext cx="7380288" cy="446563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30286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60" imgH="360" progId="TCLayout.ActiveDocument.1">
                  <p:embed/>
                </p:oleObj>
              </mc:Choice>
              <mc:Fallback>
                <p:oleObj name="think-cell Folie" r:id="rId3" imgW="360" imgH="36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96456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1586211"/>
            <a:ext cx="1219200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33562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(right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023992" y="0"/>
            <a:ext cx="61680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012" y="908720"/>
            <a:ext cx="5472050" cy="677491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012" y="1875600"/>
            <a:ext cx="5472050" cy="45061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pic>
        <p:nvPicPr>
          <p:cNvPr id="8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1" y="365125"/>
            <a:ext cx="1764000" cy="43476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 bwMode="gray">
          <a:xfrm>
            <a:off x="6204012" y="1736725"/>
            <a:ext cx="5472050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3449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908720"/>
            <a:ext cx="3563938" cy="677491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4329100"/>
            <a:ext cx="3563938" cy="2052650"/>
          </a:xfrm>
        </p:spPr>
        <p:txBody>
          <a:bodyPr/>
          <a:lstStyle>
            <a:lvl1pPr marL="182563" indent="-182563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5" y="4329100"/>
            <a:ext cx="3600449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112125" y="4329100"/>
            <a:ext cx="3563937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295774" y="908720"/>
            <a:ext cx="3600449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112124" y="908720"/>
            <a:ext cx="3563937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7896223" y="1586211"/>
            <a:ext cx="215902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4079875" y="1586211"/>
            <a:ext cx="21590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/>
          </p:nvPr>
        </p:nvSpPr>
        <p:spPr>
          <a:xfrm>
            <a:off x="515937" y="1916113"/>
            <a:ext cx="3563937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/>
          </p:nvPr>
        </p:nvSpPr>
        <p:spPr>
          <a:xfrm>
            <a:off x="4295774" y="1916113"/>
            <a:ext cx="3600451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20" name="Chart Placeholder 17"/>
          <p:cNvSpPr>
            <a:spLocks noGrp="1"/>
          </p:cNvSpPr>
          <p:nvPr>
            <p:ph type="chart" sz="quarter" idx="19"/>
          </p:nvPr>
        </p:nvSpPr>
        <p:spPr>
          <a:xfrm>
            <a:off x="8112124" y="1916113"/>
            <a:ext cx="3563937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602432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(right)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009600" y="0"/>
            <a:ext cx="9182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5500" y="908720"/>
            <a:ext cx="8450562" cy="67749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5500" y="1875600"/>
            <a:ext cx="8450562" cy="45061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1" y="365125"/>
            <a:ext cx="1764000" cy="434769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 bwMode="gray">
          <a:xfrm>
            <a:off x="3225500" y="1736725"/>
            <a:ext cx="8450562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9791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30023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736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60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73833"/>
            <a:ext cx="11175732" cy="4507917"/>
          </a:xfrm>
        </p:spPr>
        <p:txBody>
          <a:bodyPr anchor="t"/>
          <a:lstStyle>
            <a:lvl1pPr algn="l">
              <a:lnSpc>
                <a:spcPct val="90000"/>
              </a:lnSpc>
              <a:defRPr sz="5000" cap="all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908720"/>
            <a:ext cx="11175732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2658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ic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736724"/>
            <a:ext cx="12192000" cy="5121276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73833"/>
            <a:ext cx="11160125" cy="2095227"/>
          </a:xfrm>
        </p:spPr>
        <p:txBody>
          <a:bodyPr anchor="t"/>
          <a:lstStyle>
            <a:lvl1pPr algn="l">
              <a:lnSpc>
                <a:spcPct val="9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908720"/>
            <a:ext cx="11160125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7858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785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6" y="1766461"/>
            <a:ext cx="11160126" cy="1986575"/>
          </a:xfrm>
        </p:spPr>
        <p:txBody>
          <a:bodyPr anchor="t"/>
          <a:lstStyle>
            <a:lvl1pPr algn="l">
              <a:lnSpc>
                <a:spcPct val="95000"/>
              </a:lnSpc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3911202"/>
            <a:ext cx="11160125" cy="2470547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1" y="365125"/>
            <a:ext cx="1764000" cy="4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8457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OS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875304"/>
            <a:ext cx="11160125" cy="36779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pic>
        <p:nvPicPr>
          <p:cNvPr id="10" name="Bild 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396" y="5810026"/>
            <a:ext cx="1698678" cy="7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0490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LEDVANCE OS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875304"/>
            <a:ext cx="11160125" cy="36779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pic>
        <p:nvPicPr>
          <p:cNvPr id="14" name="Bild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5742" y="5804874"/>
            <a:ext cx="1868843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4913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LEDVANCE OS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875304"/>
            <a:ext cx="11160125" cy="36779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pic>
        <p:nvPicPr>
          <p:cNvPr id="14" name="Bild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5804874"/>
            <a:ext cx="1868843" cy="842400"/>
          </a:xfrm>
          <a:prstGeom prst="rect">
            <a:avLst/>
          </a:prstGeom>
        </p:spPr>
      </p:pic>
      <p:pic>
        <p:nvPicPr>
          <p:cNvPr id="8" name="Bild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396" y="5810026"/>
            <a:ext cx="1698678" cy="7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4419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SYLV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875304"/>
            <a:ext cx="11160125" cy="36779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pic>
        <p:nvPicPr>
          <p:cNvPr id="13" name="Bild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979" y="5776560"/>
            <a:ext cx="2181941" cy="85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869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908720"/>
            <a:ext cx="5472111" cy="677491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4329100"/>
            <a:ext cx="5472111" cy="2052650"/>
          </a:xfrm>
        </p:spPr>
        <p:txBody>
          <a:bodyPr/>
          <a:lstStyle>
            <a:lvl1pPr marL="182563" indent="-182563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203950" y="4329100"/>
            <a:ext cx="547211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203949" y="908720"/>
            <a:ext cx="5472110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5988049" y="1586211"/>
            <a:ext cx="21590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/>
          </p:nvPr>
        </p:nvSpPr>
        <p:spPr>
          <a:xfrm>
            <a:off x="515937" y="1916113"/>
            <a:ext cx="5472109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/>
          </p:nvPr>
        </p:nvSpPr>
        <p:spPr>
          <a:xfrm>
            <a:off x="6203950" y="1916113"/>
            <a:ext cx="5472113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4534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artner Brand)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73833"/>
            <a:ext cx="8727732" cy="4507917"/>
          </a:xfrm>
        </p:spPr>
        <p:txBody>
          <a:bodyPr anchor="t"/>
          <a:lstStyle>
            <a:lvl1pPr algn="l">
              <a:lnSpc>
                <a:spcPct val="9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08720"/>
            <a:ext cx="8727732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9938903" y="1955217"/>
            <a:ext cx="1738800" cy="756000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>
                <a:solidFill>
                  <a:schemeClr val="tx2"/>
                </a:solidFill>
              </a:rPr>
              <a:t>Partner Brand</a:t>
            </a:r>
          </a:p>
        </p:txBody>
      </p:sp>
    </p:spTree>
    <p:extLst>
      <p:ext uri="{BB962C8B-B14F-4D97-AF65-F5344CB8AC3E}">
        <p14:creationId xmlns:p14="http://schemas.microsoft.com/office/powerpoint/2010/main" val="66317915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(Partner Brand)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7" y="908720"/>
            <a:ext cx="9396487" cy="677491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875304"/>
            <a:ext cx="11160125" cy="450644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10437909" y="932024"/>
            <a:ext cx="1238153" cy="588764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>
                <a:solidFill>
                  <a:schemeClr val="tx2"/>
                </a:solidFill>
              </a:rPr>
              <a:t>Partner Brand</a:t>
            </a:r>
          </a:p>
        </p:txBody>
      </p:sp>
    </p:spTree>
    <p:extLst>
      <p:ext uri="{BB962C8B-B14F-4D97-AF65-F5344CB8AC3E}">
        <p14:creationId xmlns:p14="http://schemas.microsoft.com/office/powerpoint/2010/main" val="38812419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 (right)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996977" y="0"/>
            <a:ext cx="91950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5500" y="908720"/>
            <a:ext cx="8450562" cy="67749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1" y="365125"/>
            <a:ext cx="1764000" cy="43476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gray">
          <a:xfrm>
            <a:off x="3225500" y="1736725"/>
            <a:ext cx="8450562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" y="4262469"/>
            <a:ext cx="2997200" cy="2119281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CB will add application picture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3225500" y="365125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extfeld 9"/>
          <p:cNvSpPr txBox="1"/>
          <p:nvPr userDrawn="1"/>
        </p:nvSpPr>
        <p:spPr>
          <a:xfrm>
            <a:off x="3675755" y="365125"/>
            <a:ext cx="6877050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baseline="0"/>
              <a:t>LEDVANCE luminaires | Portfolio as of September 2019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487544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73833"/>
            <a:ext cx="11175732" cy="4507917"/>
          </a:xfrm>
        </p:spPr>
        <p:txBody>
          <a:bodyPr anchor="t"/>
          <a:lstStyle>
            <a:lvl1pPr algn="l">
              <a:lnSpc>
                <a:spcPct val="9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908720"/>
            <a:ext cx="11160125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34357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0979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908720"/>
            <a:ext cx="3563938" cy="677491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4329100"/>
            <a:ext cx="3563938" cy="2052650"/>
          </a:xfrm>
        </p:spPr>
        <p:txBody>
          <a:bodyPr/>
          <a:lstStyle>
            <a:lvl1pPr marL="182563" indent="-182563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5" y="4329100"/>
            <a:ext cx="3600449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112125" y="4329100"/>
            <a:ext cx="3563937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295774" y="908720"/>
            <a:ext cx="3600449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112124" y="908720"/>
            <a:ext cx="3563937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7896223" y="1586211"/>
            <a:ext cx="215902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4079875" y="1586211"/>
            <a:ext cx="21590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/>
          </p:nvPr>
        </p:nvSpPr>
        <p:spPr>
          <a:xfrm>
            <a:off x="515937" y="1916113"/>
            <a:ext cx="3563937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/>
          </p:nvPr>
        </p:nvSpPr>
        <p:spPr>
          <a:xfrm>
            <a:off x="4295774" y="1916113"/>
            <a:ext cx="3600451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20" name="Chart Placeholder 17"/>
          <p:cNvSpPr>
            <a:spLocks noGrp="1"/>
          </p:cNvSpPr>
          <p:nvPr>
            <p:ph type="chart" sz="quarter" idx="19"/>
          </p:nvPr>
        </p:nvSpPr>
        <p:spPr>
          <a:xfrm>
            <a:off x="8112124" y="1916113"/>
            <a:ext cx="3563937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81451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908720"/>
            <a:ext cx="5472111" cy="677491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4329100"/>
            <a:ext cx="5472111" cy="2052650"/>
          </a:xfrm>
        </p:spPr>
        <p:txBody>
          <a:bodyPr/>
          <a:lstStyle>
            <a:lvl1pPr marL="182563" indent="-182563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203950" y="4329100"/>
            <a:ext cx="547211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203949" y="908720"/>
            <a:ext cx="5472110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5988049" y="1586211"/>
            <a:ext cx="21590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/>
          </p:nvPr>
        </p:nvSpPr>
        <p:spPr>
          <a:xfrm>
            <a:off x="515937" y="1916113"/>
            <a:ext cx="5472109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/>
          </p:nvPr>
        </p:nvSpPr>
        <p:spPr>
          <a:xfrm>
            <a:off x="6203950" y="1916113"/>
            <a:ext cx="5472113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40306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908720"/>
            <a:ext cx="11160122" cy="67749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112124" y="1874243"/>
            <a:ext cx="3563935" cy="4507507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/>
          </p:nvPr>
        </p:nvSpPr>
        <p:spPr>
          <a:xfrm>
            <a:off x="515937" y="1916113"/>
            <a:ext cx="7380288" cy="446563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22089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2240866"/>
            <a:ext cx="3563938" cy="4140884"/>
          </a:xfrm>
          <a:solidFill>
            <a:schemeClr val="bg2"/>
          </a:solidFill>
        </p:spPr>
        <p:txBody>
          <a:bodyPr lIns="90000" tIns="82800" rIns="90000" bIns="46800"/>
          <a:lstStyle>
            <a:lvl1pPr marL="182563" indent="-182563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5" y="2240866"/>
            <a:ext cx="3600449" cy="4140884"/>
          </a:xfrm>
          <a:solidFill>
            <a:schemeClr val="bg2"/>
          </a:solidFill>
        </p:spPr>
        <p:txBody>
          <a:bodyPr lIns="90000" tIns="82800" rIns="90000" bIns="46800"/>
          <a:lstStyle>
            <a:lvl1pPr marL="180975" indent="-180975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112125" y="2240866"/>
            <a:ext cx="3563937" cy="4140884"/>
          </a:xfrm>
          <a:solidFill>
            <a:schemeClr val="bg2"/>
          </a:solidFill>
        </p:spPr>
        <p:txBody>
          <a:bodyPr lIns="90000" tIns="82800" rIns="90000" bIns="46800"/>
          <a:lstStyle>
            <a:lvl1pPr marL="180975" indent="-180975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09255" y="4392814"/>
            <a:ext cx="3154498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GB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4522593" y="4392814"/>
            <a:ext cx="3146810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GB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8341537" y="4392814"/>
            <a:ext cx="3083055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908720"/>
            <a:ext cx="11160125" cy="677491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1880133"/>
            <a:ext cx="3563936" cy="3607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28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95776" y="1880133"/>
            <a:ext cx="3600450" cy="3607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29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112125" y="1880133"/>
            <a:ext cx="3563937" cy="3607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70332371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0801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908720"/>
            <a:ext cx="11160122" cy="67749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112124" y="1874243"/>
            <a:ext cx="3563935" cy="4507507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/>
          </p:nvPr>
        </p:nvSpPr>
        <p:spPr>
          <a:xfrm>
            <a:off x="515937" y="1916113"/>
            <a:ext cx="7380288" cy="446563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76384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1586211"/>
            <a:ext cx="1219200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40847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gray">
          <a:xfrm>
            <a:off x="407368" y="365125"/>
            <a:ext cx="9001000" cy="363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de-DE" sz="160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1657350"/>
            <a:ext cx="6204012" cy="14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0239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012" y="908720"/>
            <a:ext cx="5472050" cy="67749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012" y="1875600"/>
            <a:ext cx="5472050" cy="45061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41283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igh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407368" y="365125"/>
            <a:ext cx="9001000" cy="363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de-DE" sz="1600" err="1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1666876"/>
            <a:ext cx="3225500" cy="14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009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5500" y="908720"/>
            <a:ext cx="8450562" cy="67749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5500" y="1875600"/>
            <a:ext cx="8450562" cy="45061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41914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25378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736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73833"/>
            <a:ext cx="11175732" cy="4507917"/>
          </a:xfrm>
        </p:spPr>
        <p:txBody>
          <a:bodyPr anchor="t"/>
          <a:lstStyle>
            <a:lvl1pPr algn="l">
              <a:lnSpc>
                <a:spcPct val="90000"/>
              </a:lnSpc>
              <a:defRPr sz="5000" cap="all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908720"/>
            <a:ext cx="11160125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09969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736724"/>
            <a:ext cx="12192000" cy="5121275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1736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60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73833"/>
            <a:ext cx="11175732" cy="2095227"/>
          </a:xfrm>
        </p:spPr>
        <p:txBody>
          <a:bodyPr anchor="t"/>
          <a:lstStyle>
            <a:lvl1pPr algn="l">
              <a:lnSpc>
                <a:spcPct val="9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908720"/>
            <a:ext cx="11160125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8771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74366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6" y="1766461"/>
            <a:ext cx="11160126" cy="1986575"/>
          </a:xfrm>
        </p:spPr>
        <p:txBody>
          <a:bodyPr anchor="t"/>
          <a:lstStyle>
            <a:lvl1pPr algn="l">
              <a:lnSpc>
                <a:spcPct val="95000"/>
              </a:lnSpc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3911202"/>
            <a:ext cx="11160125" cy="2470547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58473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OS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875304"/>
            <a:ext cx="11160125" cy="36779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pic>
        <p:nvPicPr>
          <p:cNvPr id="10" name="Bild 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396" y="5810026"/>
            <a:ext cx="1698678" cy="7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2334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LEDVANCE OS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875304"/>
            <a:ext cx="11160125" cy="36779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pic>
        <p:nvPicPr>
          <p:cNvPr id="14" name="Bild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5742" y="5804874"/>
            <a:ext cx="1868843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649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2240866"/>
            <a:ext cx="3563938" cy="4140884"/>
          </a:xfrm>
          <a:solidFill>
            <a:schemeClr val="bg2"/>
          </a:solidFill>
        </p:spPr>
        <p:txBody>
          <a:bodyPr lIns="90000" tIns="82800" rIns="90000" bIns="46800"/>
          <a:lstStyle>
            <a:lvl1pPr marL="182563" indent="-182563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5" y="2240866"/>
            <a:ext cx="3600449" cy="4140884"/>
          </a:xfrm>
          <a:solidFill>
            <a:schemeClr val="bg2"/>
          </a:solidFill>
        </p:spPr>
        <p:txBody>
          <a:bodyPr lIns="90000" tIns="82800" rIns="90000" bIns="46800"/>
          <a:lstStyle>
            <a:lvl1pPr marL="180975" indent="-180975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112125" y="2240866"/>
            <a:ext cx="3563937" cy="4140884"/>
          </a:xfrm>
          <a:solidFill>
            <a:schemeClr val="bg2"/>
          </a:solidFill>
        </p:spPr>
        <p:txBody>
          <a:bodyPr lIns="90000" tIns="82800" rIns="90000" bIns="46800"/>
          <a:lstStyle>
            <a:lvl1pPr marL="180975" indent="-180975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09255" y="4392814"/>
            <a:ext cx="3154498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GB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4522593" y="4392814"/>
            <a:ext cx="3146810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GB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8341537" y="4392814"/>
            <a:ext cx="3083055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908720"/>
            <a:ext cx="11160125" cy="677491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1880133"/>
            <a:ext cx="3563936" cy="3607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28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95776" y="1880133"/>
            <a:ext cx="3600450" cy="3607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29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112125" y="1880133"/>
            <a:ext cx="3563937" cy="3607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85553512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LEDVANCE OS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875304"/>
            <a:ext cx="11160125" cy="36779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pic>
        <p:nvPicPr>
          <p:cNvPr id="14" name="Bild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20" y="5804874"/>
            <a:ext cx="1868843" cy="842400"/>
          </a:xfrm>
          <a:prstGeom prst="rect">
            <a:avLst/>
          </a:prstGeom>
        </p:spPr>
      </p:pic>
      <p:pic>
        <p:nvPicPr>
          <p:cNvPr id="8" name="Bild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396" y="5810026"/>
            <a:ext cx="1698678" cy="7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0042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SYLV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875304"/>
            <a:ext cx="11160125" cy="36779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pic>
        <p:nvPicPr>
          <p:cNvPr id="13" name="Bild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979" y="5776560"/>
            <a:ext cx="2181941" cy="85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0124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artner Brand)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73833"/>
            <a:ext cx="8727732" cy="4507917"/>
          </a:xfrm>
        </p:spPr>
        <p:txBody>
          <a:bodyPr anchor="t"/>
          <a:lstStyle>
            <a:lvl1pPr algn="l">
              <a:lnSpc>
                <a:spcPct val="9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08720"/>
            <a:ext cx="8715544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9938903" y="1955217"/>
            <a:ext cx="1738800" cy="756000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>
                <a:solidFill>
                  <a:schemeClr val="tx2"/>
                </a:solidFill>
              </a:rPr>
              <a:t>Partner Brand</a:t>
            </a:r>
          </a:p>
        </p:txBody>
      </p:sp>
    </p:spTree>
    <p:extLst>
      <p:ext uri="{BB962C8B-B14F-4D97-AF65-F5344CB8AC3E}">
        <p14:creationId xmlns:p14="http://schemas.microsoft.com/office/powerpoint/2010/main" val="119904297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(Partner Brand)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7" y="908720"/>
            <a:ext cx="9396487" cy="677491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10437909" y="932024"/>
            <a:ext cx="1238153" cy="588764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>
                <a:solidFill>
                  <a:schemeClr val="tx2"/>
                </a:solidFill>
              </a:rPr>
              <a:t>Partner Brand</a:t>
            </a:r>
          </a:p>
        </p:txBody>
      </p:sp>
    </p:spTree>
    <p:extLst>
      <p:ext uri="{BB962C8B-B14F-4D97-AF65-F5344CB8AC3E}">
        <p14:creationId xmlns:p14="http://schemas.microsoft.com/office/powerpoint/2010/main" val="8482232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titel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43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1pPr>
          </a:lstStyle>
          <a:p>
            <a:r>
              <a:t>Folien-Untertitel</a:t>
            </a:r>
          </a:p>
        </p:txBody>
      </p:sp>
      <p:sp>
        <p:nvSpPr>
          <p:cNvPr id="44" name="Textebene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für Folienpunkt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  <p:extLst>
      <p:ext uri="{BB962C8B-B14F-4D97-AF65-F5344CB8AC3E}">
        <p14:creationId xmlns:p14="http://schemas.microsoft.com/office/powerpoint/2010/main" val="4248700809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olientitel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Folientitel</a:t>
            </a:r>
          </a:p>
        </p:txBody>
      </p:sp>
      <p:sp>
        <p:nvSpPr>
          <p:cNvPr id="80" name="Folien-Unterti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1pPr>
          </a:lstStyle>
          <a:p>
            <a:r>
              <a:t>Folien-Untertitel</a:t>
            </a:r>
          </a:p>
        </p:txBody>
      </p:sp>
      <p:sp>
        <p:nvSpPr>
          <p:cNvPr id="8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0820319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und Datum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ct val="0"/>
              </a:spcBef>
              <a:buSzTx/>
              <a:buNone/>
              <a:defRPr sz="1800" b="1"/>
            </a:lvl1pPr>
          </a:lstStyle>
          <a:p>
            <a:r>
              <a:t>Autor und Datum</a:t>
            </a:r>
          </a:p>
        </p:txBody>
      </p:sp>
      <p:sp>
        <p:nvSpPr>
          <p:cNvPr id="12" name="Titel der Präsentation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Titel der Präsentation</a:t>
            </a:r>
          </a:p>
        </p:txBody>
      </p:sp>
      <p:sp>
        <p:nvSpPr>
          <p:cNvPr id="13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ct val="0"/>
              </a:spcBef>
              <a:buSzTx/>
              <a:buNone/>
              <a:defRPr sz="2750" b="1"/>
            </a:lvl5pPr>
          </a:lstStyle>
          <a:p>
            <a:r>
              <a:t>Präsentationsuntertitel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4365831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73833"/>
            <a:ext cx="11175732" cy="4507917"/>
          </a:xfrm>
        </p:spPr>
        <p:txBody>
          <a:bodyPr anchor="t"/>
          <a:lstStyle>
            <a:lvl1pPr algn="l">
              <a:lnSpc>
                <a:spcPct val="9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908720"/>
            <a:ext cx="11160125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9381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9968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908720"/>
            <a:ext cx="3563938" cy="677491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4329100"/>
            <a:ext cx="3563938" cy="2052650"/>
          </a:xfrm>
        </p:spPr>
        <p:txBody>
          <a:bodyPr/>
          <a:lstStyle>
            <a:lvl1pPr marL="182563" indent="-182563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5" y="4329100"/>
            <a:ext cx="3600449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112125" y="4329100"/>
            <a:ext cx="3563937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295774" y="908720"/>
            <a:ext cx="3600449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112124" y="908720"/>
            <a:ext cx="3563937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7896223" y="1586211"/>
            <a:ext cx="215902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4079875" y="1586211"/>
            <a:ext cx="21590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/>
          </p:nvPr>
        </p:nvSpPr>
        <p:spPr>
          <a:xfrm>
            <a:off x="515937" y="1916113"/>
            <a:ext cx="3563937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/>
          </p:nvPr>
        </p:nvSpPr>
        <p:spPr>
          <a:xfrm>
            <a:off x="4295774" y="1916113"/>
            <a:ext cx="3600451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20" name="Chart Placeholder 17"/>
          <p:cNvSpPr>
            <a:spLocks noGrp="1"/>
          </p:cNvSpPr>
          <p:nvPr>
            <p:ph type="chart" sz="quarter" idx="19"/>
          </p:nvPr>
        </p:nvSpPr>
        <p:spPr>
          <a:xfrm>
            <a:off x="8112124" y="1916113"/>
            <a:ext cx="3563937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88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1698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908720"/>
            <a:ext cx="5472111" cy="677491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4329100"/>
            <a:ext cx="5472111" cy="2052650"/>
          </a:xfrm>
        </p:spPr>
        <p:txBody>
          <a:bodyPr/>
          <a:lstStyle>
            <a:lvl1pPr marL="182563" indent="-182563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203950" y="4329100"/>
            <a:ext cx="547211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203949" y="908720"/>
            <a:ext cx="5472110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5988049" y="1586211"/>
            <a:ext cx="21590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/>
          </p:nvPr>
        </p:nvSpPr>
        <p:spPr>
          <a:xfrm>
            <a:off x="515937" y="1916113"/>
            <a:ext cx="5472109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/>
          </p:nvPr>
        </p:nvSpPr>
        <p:spPr>
          <a:xfrm>
            <a:off x="6203950" y="1916113"/>
            <a:ext cx="5472113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1638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908720"/>
            <a:ext cx="11160122" cy="67749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112124" y="1874243"/>
            <a:ext cx="3563935" cy="4507507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/>
          </p:nvPr>
        </p:nvSpPr>
        <p:spPr>
          <a:xfrm>
            <a:off x="515937" y="1916113"/>
            <a:ext cx="7380288" cy="446563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2387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2240866"/>
            <a:ext cx="3563938" cy="4140884"/>
          </a:xfrm>
          <a:solidFill>
            <a:schemeClr val="bg2"/>
          </a:solidFill>
        </p:spPr>
        <p:txBody>
          <a:bodyPr lIns="90000" tIns="82800" rIns="90000" bIns="46800"/>
          <a:lstStyle>
            <a:lvl1pPr marL="182563" indent="-182563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5" y="2240866"/>
            <a:ext cx="3600449" cy="4140884"/>
          </a:xfrm>
          <a:solidFill>
            <a:schemeClr val="bg2"/>
          </a:solidFill>
        </p:spPr>
        <p:txBody>
          <a:bodyPr lIns="90000" tIns="82800" rIns="90000" bIns="46800"/>
          <a:lstStyle>
            <a:lvl1pPr marL="180975" indent="-180975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112125" y="2240866"/>
            <a:ext cx="3563937" cy="4140884"/>
          </a:xfrm>
          <a:solidFill>
            <a:schemeClr val="bg2"/>
          </a:solidFill>
        </p:spPr>
        <p:txBody>
          <a:bodyPr lIns="90000" tIns="82800" rIns="90000" bIns="46800"/>
          <a:lstStyle>
            <a:lvl1pPr marL="180975" indent="-180975">
              <a:defRPr sz="1800"/>
            </a:lvl1pPr>
            <a:lvl2pPr marL="361950" indent="-180975">
              <a:defRPr sz="1800"/>
            </a:lvl2pPr>
            <a:lvl3pPr marL="542925" indent="-180975">
              <a:defRPr sz="1800"/>
            </a:lvl3pPr>
            <a:lvl4pPr marL="714375" indent="-171450">
              <a:defRPr sz="1800"/>
            </a:lvl4pPr>
            <a:lvl5pPr marL="895350" indent="-180975">
              <a:defRPr sz="18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09255" y="4392814"/>
            <a:ext cx="3154498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GB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4522593" y="4392814"/>
            <a:ext cx="3146810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GB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8341537" y="4392814"/>
            <a:ext cx="3083055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908720"/>
            <a:ext cx="11160125" cy="677491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15938" y="1880133"/>
            <a:ext cx="3563936" cy="3607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28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295776" y="1880133"/>
            <a:ext cx="3600450" cy="3607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29" name="Textplatzhalter 4"/>
          <p:cNvSpPr>
            <a:spLocks noGrp="1"/>
          </p:cNvSpPr>
          <p:nvPr>
            <p:ph type="body" sz="quarter" idx="17" hasCustomPrompt="1"/>
          </p:nvPr>
        </p:nvSpPr>
        <p:spPr>
          <a:xfrm>
            <a:off x="8112125" y="1880133"/>
            <a:ext cx="3563937" cy="360733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8404578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5238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1586211"/>
            <a:ext cx="1219200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500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gray">
          <a:xfrm>
            <a:off x="407368" y="365125"/>
            <a:ext cx="9001000" cy="363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de-DE" sz="1600" err="1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1657350"/>
            <a:ext cx="6204012" cy="14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0239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012" y="908720"/>
            <a:ext cx="5472050" cy="67749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012" y="1875600"/>
            <a:ext cx="5472050" cy="45061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8884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ight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407368" y="365125"/>
            <a:ext cx="9001000" cy="363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de-DE" sz="1600" err="1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1666876"/>
            <a:ext cx="3225500" cy="14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009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5500" y="908720"/>
            <a:ext cx="8450562" cy="67749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5500" y="1875600"/>
            <a:ext cx="8450562" cy="45061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475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1106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736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60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73833"/>
            <a:ext cx="11175732" cy="4507917"/>
          </a:xfrm>
        </p:spPr>
        <p:txBody>
          <a:bodyPr anchor="t"/>
          <a:lstStyle>
            <a:lvl1pPr algn="l">
              <a:lnSpc>
                <a:spcPct val="90000"/>
              </a:lnSpc>
              <a:defRPr sz="5000" cap="all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908720"/>
            <a:ext cx="11160125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  <p:pic>
        <p:nvPicPr>
          <p:cNvPr id="6" name="Grafik 5" descr="Ein Bild, das orange enthält.&#10;&#10;Automatisch generierte Beschreibung">
            <a:extLst>
              <a:ext uri="{FF2B5EF4-FFF2-40B4-BE49-F238E27FC236}">
                <a16:creationId xmlns:a16="http://schemas.microsoft.com/office/drawing/2014/main" id="{DA7B9A58-8E30-484F-9BC4-3BF726208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9"/>
          <a:stretch/>
        </p:blipFill>
        <p:spPr>
          <a:xfrm>
            <a:off x="-1" y="1736725"/>
            <a:ext cx="12192000" cy="54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827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i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51030" y="-19051"/>
            <a:ext cx="12301030" cy="1755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 sz="1600" err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73833"/>
            <a:ext cx="11175732" cy="2095227"/>
          </a:xfrm>
        </p:spPr>
        <p:txBody>
          <a:bodyPr anchor="t"/>
          <a:lstStyle>
            <a:lvl1pPr algn="l">
              <a:lnSpc>
                <a:spcPct val="9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908720"/>
            <a:ext cx="11160125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  <p:pic>
        <p:nvPicPr>
          <p:cNvPr id="6" name="Grafik 5" descr="Ein Bild, das orange enthält.&#10;&#10;Automatisch generierte Beschreibung">
            <a:extLst>
              <a:ext uri="{FF2B5EF4-FFF2-40B4-BE49-F238E27FC236}">
                <a16:creationId xmlns:a16="http://schemas.microsoft.com/office/drawing/2014/main" id="{D813861E-1334-4C9C-899F-55A7DB72CD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9"/>
          <a:stretch/>
        </p:blipFill>
        <p:spPr>
          <a:xfrm>
            <a:off x="-1" y="1736725"/>
            <a:ext cx="12192000" cy="54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7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1586211"/>
            <a:ext cx="1219200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4596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485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6" y="1766461"/>
            <a:ext cx="11160126" cy="1986575"/>
          </a:xfrm>
        </p:spPr>
        <p:txBody>
          <a:bodyPr anchor="t"/>
          <a:lstStyle>
            <a:lvl1pPr algn="l">
              <a:lnSpc>
                <a:spcPct val="95000"/>
              </a:lnSpc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3911202"/>
            <a:ext cx="11160125" cy="2470547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1" y="365125"/>
            <a:ext cx="1764000" cy="4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712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OS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875304"/>
            <a:ext cx="11160125" cy="36779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pic>
        <p:nvPicPr>
          <p:cNvPr id="10" name="Bild 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96" y="5810026"/>
            <a:ext cx="1698678" cy="7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756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LEDVANCE OS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875304"/>
            <a:ext cx="11160125" cy="36779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pic>
        <p:nvPicPr>
          <p:cNvPr id="14" name="Bild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42" y="5804874"/>
            <a:ext cx="1868843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4140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LEDVANCE OS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875304"/>
            <a:ext cx="11160125" cy="36779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pic>
        <p:nvPicPr>
          <p:cNvPr id="14" name="Bild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720" y="5804874"/>
            <a:ext cx="1868843" cy="842400"/>
          </a:xfrm>
          <a:prstGeom prst="rect">
            <a:avLst/>
          </a:prstGeom>
        </p:spPr>
      </p:pic>
      <p:pic>
        <p:nvPicPr>
          <p:cNvPr id="8" name="Bild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396" y="5810026"/>
            <a:ext cx="1698678" cy="7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375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rand_SYLV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1875304"/>
            <a:ext cx="11160125" cy="36779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pic>
        <p:nvPicPr>
          <p:cNvPr id="13" name="Bild 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979" y="5776560"/>
            <a:ext cx="2181941" cy="85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445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artner Brand)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73833"/>
            <a:ext cx="8727732" cy="4507917"/>
          </a:xfrm>
        </p:spPr>
        <p:txBody>
          <a:bodyPr anchor="t"/>
          <a:lstStyle>
            <a:lvl1pPr algn="l">
              <a:lnSpc>
                <a:spcPct val="9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08720"/>
            <a:ext cx="8715544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9938903" y="1955217"/>
            <a:ext cx="1738800" cy="756000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>
                <a:solidFill>
                  <a:schemeClr val="tx2"/>
                </a:solidFill>
              </a:rPr>
              <a:t>Partner Brand</a:t>
            </a:r>
          </a:p>
        </p:txBody>
      </p:sp>
    </p:spTree>
    <p:extLst>
      <p:ext uri="{BB962C8B-B14F-4D97-AF65-F5344CB8AC3E}">
        <p14:creationId xmlns:p14="http://schemas.microsoft.com/office/powerpoint/2010/main" val="435624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(Partner Brand)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7" y="908720"/>
            <a:ext cx="9396487" cy="677491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10437909" y="932024"/>
            <a:ext cx="1238153" cy="588764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>
                <a:solidFill>
                  <a:schemeClr val="tx2"/>
                </a:solidFill>
              </a:rPr>
              <a:t>Partner Brand</a:t>
            </a:r>
          </a:p>
        </p:txBody>
      </p:sp>
    </p:spTree>
    <p:extLst>
      <p:ext uri="{BB962C8B-B14F-4D97-AF65-F5344CB8AC3E}">
        <p14:creationId xmlns:p14="http://schemas.microsoft.com/office/powerpoint/2010/main" val="9115443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908720"/>
            <a:ext cx="3563938" cy="677491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4329100"/>
            <a:ext cx="3563938" cy="2052650"/>
          </a:xfrm>
        </p:spPr>
        <p:txBody>
          <a:bodyPr/>
          <a:lstStyle>
            <a:lvl1pPr marL="182563" indent="-182563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95775" y="4329100"/>
            <a:ext cx="3600449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8112125" y="4329100"/>
            <a:ext cx="3563937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295774" y="908720"/>
            <a:ext cx="3600449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112124" y="908720"/>
            <a:ext cx="3563937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7896223" y="1586211"/>
            <a:ext cx="215902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4079875" y="1586211"/>
            <a:ext cx="21590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/>
          </p:nvPr>
        </p:nvSpPr>
        <p:spPr>
          <a:xfrm>
            <a:off x="515937" y="1916113"/>
            <a:ext cx="3563937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/>
          </p:nvPr>
        </p:nvSpPr>
        <p:spPr>
          <a:xfrm>
            <a:off x="4295774" y="1916113"/>
            <a:ext cx="3600451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20" name="Chart Placeholder 17"/>
          <p:cNvSpPr>
            <a:spLocks noGrp="1"/>
          </p:cNvSpPr>
          <p:nvPr>
            <p:ph type="chart" sz="quarter" idx="19"/>
          </p:nvPr>
        </p:nvSpPr>
        <p:spPr>
          <a:xfrm>
            <a:off x="8112124" y="1916113"/>
            <a:ext cx="3563937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712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908720"/>
            <a:ext cx="5472111" cy="677491"/>
          </a:xfrm>
        </p:spPr>
        <p:txBody>
          <a:bodyPr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7" y="4329100"/>
            <a:ext cx="5472111" cy="2052650"/>
          </a:xfrm>
        </p:spPr>
        <p:txBody>
          <a:bodyPr/>
          <a:lstStyle>
            <a:lvl1pPr marL="182563" indent="-182563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203950" y="4329100"/>
            <a:ext cx="5472110" cy="2052650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203949" y="908720"/>
            <a:ext cx="5472110" cy="67749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5988049" y="1586211"/>
            <a:ext cx="21590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/>
          </p:nvPr>
        </p:nvSpPr>
        <p:spPr>
          <a:xfrm>
            <a:off x="515937" y="1916113"/>
            <a:ext cx="5472109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  <p:sp>
        <p:nvSpPr>
          <p:cNvPr id="19" name="Chart Placeholder 17"/>
          <p:cNvSpPr>
            <a:spLocks noGrp="1"/>
          </p:cNvSpPr>
          <p:nvPr>
            <p:ph type="chart" sz="quarter" idx="18"/>
          </p:nvPr>
        </p:nvSpPr>
        <p:spPr>
          <a:xfrm>
            <a:off x="6203950" y="1916113"/>
            <a:ext cx="5472113" cy="225542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32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gray">
          <a:xfrm>
            <a:off x="407368" y="365125"/>
            <a:ext cx="9001000" cy="363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de-DE" sz="1600"/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1657350"/>
            <a:ext cx="6204012" cy="149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602399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012" y="908720"/>
            <a:ext cx="5472050" cy="67749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012" y="1875600"/>
            <a:ext cx="5472050" cy="45061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6559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908720"/>
            <a:ext cx="11160122" cy="67749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112124" y="1874243"/>
            <a:ext cx="3563935" cy="4507507"/>
          </a:xfrm>
        </p:spPr>
        <p:txBody>
          <a:bodyPr/>
          <a:lstStyle>
            <a:lvl1pPr marL="180975" indent="-180975">
              <a:defRPr sz="1600"/>
            </a:lvl1pPr>
            <a:lvl2pPr marL="361950" indent="-180975">
              <a:defRPr sz="1600"/>
            </a:lvl2pPr>
            <a:lvl3pPr marL="542925" indent="-180975">
              <a:defRPr sz="1600"/>
            </a:lvl3pPr>
            <a:lvl4pPr marL="714375" indent="-171450">
              <a:defRPr sz="1600"/>
            </a:lvl4pPr>
            <a:lvl5pPr marL="895350" indent="-180975"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18" name="Chart Placeholder 17"/>
          <p:cNvSpPr>
            <a:spLocks noGrp="1"/>
          </p:cNvSpPr>
          <p:nvPr>
            <p:ph type="chart" sz="quarter" idx="17"/>
          </p:nvPr>
        </p:nvSpPr>
        <p:spPr>
          <a:xfrm>
            <a:off x="515937" y="1916113"/>
            <a:ext cx="7380288" cy="446563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Diagramm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4188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1586211"/>
            <a:ext cx="12192000" cy="329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781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77099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(pic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736724"/>
            <a:ext cx="12192000" cy="5121276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auf Platzhalter ziehen oder durch Klicken auf Symbol hinzufügen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73833"/>
            <a:ext cx="11175732" cy="2095227"/>
          </a:xfrm>
        </p:spPr>
        <p:txBody>
          <a:bodyPr anchor="t"/>
          <a:lstStyle>
            <a:lvl1pPr algn="l">
              <a:lnSpc>
                <a:spcPct val="9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7" y="908720"/>
            <a:ext cx="11160125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811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766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(Partner Brand)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938" y="1873833"/>
            <a:ext cx="8727732" cy="4507917"/>
          </a:xfrm>
        </p:spPr>
        <p:txBody>
          <a:bodyPr anchor="t"/>
          <a:lstStyle>
            <a:lvl1pPr algn="l">
              <a:lnSpc>
                <a:spcPct val="90000"/>
              </a:lnSpc>
              <a:defRPr sz="500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938" y="908720"/>
            <a:ext cx="8715544" cy="676800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70" y="319956"/>
            <a:ext cx="2448000" cy="603354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9938903" y="1955217"/>
            <a:ext cx="1738800" cy="756000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>
                <a:solidFill>
                  <a:schemeClr val="tx2"/>
                </a:solidFill>
              </a:rPr>
              <a:t>Partner Brand</a:t>
            </a:r>
          </a:p>
        </p:txBody>
      </p:sp>
    </p:spTree>
    <p:extLst>
      <p:ext uri="{BB962C8B-B14F-4D97-AF65-F5344CB8AC3E}">
        <p14:creationId xmlns:p14="http://schemas.microsoft.com/office/powerpoint/2010/main" val="20592072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(Partner Brand)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937" y="908720"/>
            <a:ext cx="9396487" cy="677491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Bildplatzhalter 18"/>
          <p:cNvSpPr>
            <a:spLocks noGrp="1"/>
          </p:cNvSpPr>
          <p:nvPr>
            <p:ph type="pic" sz="quarter" idx="10" hasCustomPrompt="1"/>
          </p:nvPr>
        </p:nvSpPr>
        <p:spPr>
          <a:xfrm>
            <a:off x="10437909" y="932024"/>
            <a:ext cx="1238153" cy="588764"/>
          </a:xfrm>
          <a:solidFill>
            <a:schemeClr val="bg1"/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tx2"/>
                </a:solidFill>
              </a:defRPr>
            </a:lvl1pPr>
          </a:lstStyle>
          <a:p>
            <a:r>
              <a:rPr lang="de-DE" sz="800" b="1">
                <a:solidFill>
                  <a:schemeClr val="tx2"/>
                </a:solidFill>
              </a:rPr>
              <a:t>Partner Brand</a:t>
            </a:r>
          </a:p>
        </p:txBody>
      </p:sp>
    </p:spTree>
    <p:extLst>
      <p:ext uri="{BB962C8B-B14F-4D97-AF65-F5344CB8AC3E}">
        <p14:creationId xmlns:p14="http://schemas.microsoft.com/office/powerpoint/2010/main" val="211648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image" Target="../media/image6.emf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ags" Target="../tags/tag7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87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15937" y="908720"/>
            <a:ext cx="11160125" cy="67749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15937" y="1875304"/>
            <a:ext cx="11160125" cy="45064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 6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1" y="365125"/>
            <a:ext cx="1764000" cy="43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1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5" r:id="rId3"/>
    <p:sldLayoutId id="2147483666" r:id="rId4"/>
    <p:sldLayoutId id="2147483667" r:id="rId5"/>
    <p:sldLayoutId id="2147483677" r:id="rId6"/>
    <p:sldLayoutId id="2147483654" r:id="rId7"/>
    <p:sldLayoutId id="2147483655" r:id="rId8"/>
    <p:sldLayoutId id="2147483664" r:id="rId9"/>
    <p:sldLayoutId id="2147483673" r:id="rId10"/>
    <p:sldLayoutId id="2147483661" r:id="rId11"/>
    <p:sldLayoutId id="2147483668" r:id="rId12"/>
    <p:sldLayoutId id="2147483669" r:id="rId13"/>
    <p:sldLayoutId id="2147483656" r:id="rId14"/>
    <p:sldLayoutId id="2147483662" r:id="rId15"/>
    <p:sldLayoutId id="2147483671" r:id="rId16"/>
    <p:sldLayoutId id="2147483670" r:id="rId17"/>
    <p:sldLayoutId id="2147483674" r:id="rId18"/>
    <p:sldLayoutId id="2147483672" r:id="rId19"/>
    <p:sldLayoutId id="2147483675" r:id="rId20"/>
    <p:sldLayoutId id="2147483676" r:id="rId21"/>
  </p:sldLayoutIdLst>
  <p:transition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5000"/>
        </a:lnSpc>
        <a:spcBef>
          <a:spcPct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4638" algn="l" defTabSz="914400" rtl="0" eaLnBrk="1" latinLnBrk="0" hangingPunct="1">
        <a:lnSpc>
          <a:spcPct val="105000"/>
        </a:lnSpc>
        <a:spcBef>
          <a:spcPct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66700" algn="l" defTabSz="914400" rtl="0" eaLnBrk="1" latinLnBrk="0" hangingPunct="1">
        <a:lnSpc>
          <a:spcPct val="105000"/>
        </a:lnSpc>
        <a:spcBef>
          <a:spcPct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400" rtl="0" eaLnBrk="1" latinLnBrk="0" hangingPunct="1">
        <a:lnSpc>
          <a:spcPct val="105000"/>
        </a:lnSpc>
        <a:spcBef>
          <a:spcPct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6700" algn="l" defTabSz="914400" rtl="0" eaLnBrk="1" latinLnBrk="0" hangingPunct="1">
        <a:lnSpc>
          <a:spcPct val="105000"/>
        </a:lnSpc>
        <a:spcBef>
          <a:spcPct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94" userDrawn="1">
          <p15:clr>
            <a:srgbClr val="F26B43"/>
          </p15:clr>
        </p15:guide>
        <p15:guide id="2" orient="horz" pos="1207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pos="2706" userDrawn="1">
          <p15:clr>
            <a:srgbClr val="F26B43"/>
          </p15:clr>
        </p15:guide>
        <p15:guide id="6" pos="4974" userDrawn="1">
          <p15:clr>
            <a:srgbClr val="F26B43"/>
          </p15:clr>
        </p15:guide>
        <p15:guide id="7" pos="5110" userDrawn="1">
          <p15:clr>
            <a:srgbClr val="F26B43"/>
          </p15:clr>
        </p15:guide>
        <p15:guide id="8" pos="2570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pos="3908" userDrawn="1">
          <p15:clr>
            <a:srgbClr val="F26B43"/>
          </p15:clr>
        </p15:guide>
        <p15:guide id="11" pos="37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4" imgW="360" imgH="360" progId="TCLayout.ActiveDocument.1">
                  <p:embed/>
                </p:oleObj>
              </mc:Choice>
              <mc:Fallback>
                <p:oleObj name="think-cell Folie" r:id="rId24" imgW="360" imgH="36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15937" y="908720"/>
            <a:ext cx="11160125" cy="67749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15937" y="1875304"/>
            <a:ext cx="11160125" cy="45064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 6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1" y="365125"/>
            <a:ext cx="1764000" cy="434769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1019175" y="365125"/>
            <a:ext cx="6877050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BIOLUX – HCL System 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515938" y="365125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ct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95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</p:sldLayoutIdLst>
  <p:transition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5000"/>
        </a:lnSpc>
        <a:spcBef>
          <a:spcPct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4638" algn="l" defTabSz="914400" rtl="0" eaLnBrk="1" latinLnBrk="0" hangingPunct="1">
        <a:lnSpc>
          <a:spcPct val="105000"/>
        </a:lnSpc>
        <a:spcBef>
          <a:spcPct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66700" algn="l" defTabSz="914400" rtl="0" eaLnBrk="1" latinLnBrk="0" hangingPunct="1">
        <a:lnSpc>
          <a:spcPct val="105000"/>
        </a:lnSpc>
        <a:spcBef>
          <a:spcPct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400" rtl="0" eaLnBrk="1" latinLnBrk="0" hangingPunct="1">
        <a:lnSpc>
          <a:spcPct val="105000"/>
        </a:lnSpc>
        <a:spcBef>
          <a:spcPct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6700" algn="l" defTabSz="914400" rtl="0" eaLnBrk="1" latinLnBrk="0" hangingPunct="1">
        <a:lnSpc>
          <a:spcPct val="105000"/>
        </a:lnSpc>
        <a:spcBef>
          <a:spcPct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94">
          <p15:clr>
            <a:srgbClr val="F26B43"/>
          </p15:clr>
        </p15:guide>
        <p15:guide id="2" orient="horz" pos="1207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pos="2706">
          <p15:clr>
            <a:srgbClr val="F26B43"/>
          </p15:clr>
        </p15:guide>
        <p15:guide id="6" pos="4974">
          <p15:clr>
            <a:srgbClr val="F26B43"/>
          </p15:clr>
        </p15:guide>
        <p15:guide id="7" pos="5110">
          <p15:clr>
            <a:srgbClr val="F26B43"/>
          </p15:clr>
        </p15:guide>
        <p15:guide id="8" pos="2570">
          <p15:clr>
            <a:srgbClr val="F26B43"/>
          </p15:clr>
        </p15:guide>
        <p15:guide id="9" orient="horz" pos="4020">
          <p15:clr>
            <a:srgbClr val="F26B43"/>
          </p15:clr>
        </p15:guide>
        <p15:guide id="10" pos="3908">
          <p15:clr>
            <a:srgbClr val="F26B43"/>
          </p15:clr>
        </p15:guide>
        <p15:guide id="11" pos="377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15937" y="908720"/>
            <a:ext cx="11160125" cy="67749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15937" y="1875304"/>
            <a:ext cx="11160125" cy="45064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Bild 6">
            <a:extLst>
              <a:ext uri="{FF2B5EF4-FFF2-40B4-BE49-F238E27FC236}">
                <a16:creationId xmlns:a16="http://schemas.microsoft.com/office/drawing/2014/main" id="{9575EB97-0682-42B1-97EF-BA12076F5559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666" y="365125"/>
            <a:ext cx="1764000" cy="43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6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</p:sldLayoutIdLst>
  <p:transition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5000"/>
        </a:lnSpc>
        <a:spcBef>
          <a:spcPct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4638" algn="l" defTabSz="914400" rtl="0" eaLnBrk="1" latinLnBrk="0" hangingPunct="1">
        <a:lnSpc>
          <a:spcPct val="105000"/>
        </a:lnSpc>
        <a:spcBef>
          <a:spcPct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66700" algn="l" defTabSz="914400" rtl="0" eaLnBrk="1" latinLnBrk="0" hangingPunct="1">
        <a:lnSpc>
          <a:spcPct val="105000"/>
        </a:lnSpc>
        <a:spcBef>
          <a:spcPct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400" rtl="0" eaLnBrk="1" latinLnBrk="0" hangingPunct="1">
        <a:lnSpc>
          <a:spcPct val="105000"/>
        </a:lnSpc>
        <a:spcBef>
          <a:spcPct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6700" algn="l" defTabSz="914400" rtl="0" eaLnBrk="1" latinLnBrk="0" hangingPunct="1">
        <a:lnSpc>
          <a:spcPct val="105000"/>
        </a:lnSpc>
        <a:spcBef>
          <a:spcPct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94">
          <p15:clr>
            <a:srgbClr val="F26B43"/>
          </p15:clr>
        </p15:guide>
        <p15:guide id="2" orient="horz" pos="1207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pos="2706">
          <p15:clr>
            <a:srgbClr val="F26B43"/>
          </p15:clr>
        </p15:guide>
        <p15:guide id="6" pos="4974">
          <p15:clr>
            <a:srgbClr val="F26B43"/>
          </p15:clr>
        </p15:guide>
        <p15:guide id="7" pos="5110">
          <p15:clr>
            <a:srgbClr val="F26B43"/>
          </p15:clr>
        </p15:guide>
        <p15:guide id="8" pos="2570">
          <p15:clr>
            <a:srgbClr val="F26B43"/>
          </p15:clr>
        </p15:guide>
        <p15:guide id="9" orient="horz" pos="4020">
          <p15:clr>
            <a:srgbClr val="F26B43"/>
          </p15:clr>
        </p15:guide>
        <p15:guide id="10" pos="3908">
          <p15:clr>
            <a:srgbClr val="F26B43"/>
          </p15:clr>
        </p15:guide>
        <p15:guide id="11" pos="377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515937" y="908720"/>
            <a:ext cx="11160125" cy="67749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15937" y="1875304"/>
            <a:ext cx="11160125" cy="45064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 bwMode="gray">
          <a:xfrm>
            <a:off x="515938" y="1736725"/>
            <a:ext cx="11160124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 6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1" y="365125"/>
            <a:ext cx="1764000" cy="434769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1019175" y="365125"/>
            <a:ext cx="6877050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Sales </a:t>
            </a:r>
            <a:r>
              <a:rPr lang="en-US" noProof="0"/>
              <a:t>Presenter</a:t>
            </a:r>
            <a:r>
              <a:rPr lang="de-DE"/>
              <a:t>, VIVARES Pre-Launch, 26.02.2021</a:t>
            </a:r>
          </a:p>
        </p:txBody>
      </p:sp>
      <p:sp>
        <p:nvSpPr>
          <p:cNvPr id="12" name="Textfeld 11"/>
          <p:cNvSpPr txBox="1"/>
          <p:nvPr userDrawn="1"/>
        </p:nvSpPr>
        <p:spPr>
          <a:xfrm>
            <a:off x="515938" y="365125"/>
            <a:ext cx="450255" cy="25450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accent1"/>
                </a:solidFill>
              </a:defRPr>
            </a:lvl1pPr>
          </a:lstStyle>
          <a:p>
            <a:pPr lvl="0"/>
            <a:fld id="{9E1A0163-7C0F-4EAD-A483-0138766DECC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59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  <p:sldLayoutId id="2147483795" r:id="rId27"/>
    <p:sldLayoutId id="2147483796" r:id="rId28"/>
    <p:sldLayoutId id="2147483797" r:id="rId29"/>
    <p:sldLayoutId id="2147483798" r:id="rId3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4638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6670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670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94">
          <p15:clr>
            <a:srgbClr val="F26B43"/>
          </p15:clr>
        </p15:guide>
        <p15:guide id="2" orient="horz" pos="1207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pos="2706">
          <p15:clr>
            <a:srgbClr val="F26B43"/>
          </p15:clr>
        </p15:guide>
        <p15:guide id="6" pos="4974">
          <p15:clr>
            <a:srgbClr val="F26B43"/>
          </p15:clr>
        </p15:guide>
        <p15:guide id="7" pos="5110">
          <p15:clr>
            <a:srgbClr val="F26B43"/>
          </p15:clr>
        </p15:guide>
        <p15:guide id="8" pos="2570">
          <p15:clr>
            <a:srgbClr val="F26B43"/>
          </p15:clr>
        </p15:guide>
        <p15:guide id="9" orient="horz" pos="4020">
          <p15:clr>
            <a:srgbClr val="F26B43"/>
          </p15:clr>
        </p15:guide>
        <p15:guide id="10" pos="3908">
          <p15:clr>
            <a:srgbClr val="F26B43"/>
          </p15:clr>
        </p15:guide>
        <p15:guide id="11" pos="37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6.xml"/><Relationship Id="rId5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9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8.xml"/><Relationship Id="rId5" Type="http://schemas.openxmlformats.org/officeDocument/2006/relationships/image" Target="../media/image41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9.xml"/><Relationship Id="rId5" Type="http://schemas.openxmlformats.org/officeDocument/2006/relationships/image" Target="../media/image41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0.xml"/><Relationship Id="rId6" Type="http://schemas.openxmlformats.org/officeDocument/2006/relationships/image" Target="../media/image56.png"/><Relationship Id="rId5" Type="http://schemas.openxmlformats.org/officeDocument/2006/relationships/image" Target="../media/image19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1.xml"/><Relationship Id="rId6" Type="http://schemas.openxmlformats.org/officeDocument/2006/relationships/image" Target="../media/image59.png"/><Relationship Id="rId5" Type="http://schemas.openxmlformats.org/officeDocument/2006/relationships/image" Target="../media/image1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9.pn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9.png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4.xml"/><Relationship Id="rId5" Type="http://schemas.openxmlformats.org/officeDocument/2006/relationships/image" Target="../media/image74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5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64.xml"/><Relationship Id="rId1" Type="http://schemas.openxmlformats.org/officeDocument/2006/relationships/tags" Target="../tags/tag28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2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6.xml"/><Relationship Id="rId5" Type="http://schemas.openxmlformats.org/officeDocument/2006/relationships/image" Target="../media/image41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7.xml"/><Relationship Id="rId6" Type="http://schemas.openxmlformats.org/officeDocument/2006/relationships/image" Target="../media/image19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8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9.xml"/><Relationship Id="rId5" Type="http://schemas.openxmlformats.org/officeDocument/2006/relationships/image" Target="../media/image19.pn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87.jpeg"/><Relationship Id="rId7" Type="http://schemas.openxmlformats.org/officeDocument/2006/relationships/image" Target="../media/image9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0.xml"/><Relationship Id="rId6" Type="http://schemas.openxmlformats.org/officeDocument/2006/relationships/image" Target="../media/image41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1.xml"/><Relationship Id="rId6" Type="http://schemas.openxmlformats.org/officeDocument/2006/relationships/image" Target="../media/image41.png"/><Relationship Id="rId5" Type="http://schemas.openxmlformats.org/officeDocument/2006/relationships/image" Target="../media/image19.png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2.xml"/><Relationship Id="rId6" Type="http://schemas.openxmlformats.org/officeDocument/2006/relationships/image" Target="../media/image41.png"/><Relationship Id="rId5" Type="http://schemas.openxmlformats.org/officeDocument/2006/relationships/image" Target="../media/image19.png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3.xml"/><Relationship Id="rId5" Type="http://schemas.openxmlformats.org/officeDocument/2006/relationships/image" Target="../media/image19.png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80.png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4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19.png"/><Relationship Id="rId9" Type="http://schemas.openxmlformats.org/officeDocument/2006/relationships/image" Target="../media/image9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0.png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5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19.png"/><Relationship Id="rId9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03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6.xml"/><Relationship Id="rId6" Type="http://schemas.openxmlformats.org/officeDocument/2006/relationships/image" Target="../media/image102.png"/><Relationship Id="rId5" Type="http://schemas.openxmlformats.org/officeDocument/2006/relationships/image" Target="../media/image10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7.xml"/><Relationship Id="rId6" Type="http://schemas.openxmlformats.org/officeDocument/2006/relationships/image" Target="../media/image102.png"/><Relationship Id="rId5" Type="http://schemas.openxmlformats.org/officeDocument/2006/relationships/image" Target="../media/image19.png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8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9.xml"/><Relationship Id="rId6" Type="http://schemas.openxmlformats.org/officeDocument/2006/relationships/image" Target="../media/image106.png"/><Relationship Id="rId5" Type="http://schemas.openxmlformats.org/officeDocument/2006/relationships/image" Target="../media/image102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0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0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80.png"/><Relationship Id="rId7" Type="http://schemas.openxmlformats.org/officeDocument/2006/relationships/image" Target="../media/image112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1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3.xml"/><Relationship Id="rId5" Type="http://schemas.openxmlformats.org/officeDocument/2006/relationships/image" Target="../media/image116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80.png"/><Relationship Id="rId7" Type="http://schemas.openxmlformats.org/officeDocument/2006/relationships/image" Target="../media/image11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4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0.xml"/><Relationship Id="rId6" Type="http://schemas.openxmlformats.org/officeDocument/2006/relationships/image" Target="../media/image26.png"/><Relationship Id="rId11" Type="http://schemas.openxmlformats.org/officeDocument/2006/relationships/image" Target="../media/image24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19.png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4.xml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6600" b="1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it" sz="48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ILLUMINAZIONE CENTRALE UMANA BIOLUX G2</a:t>
            </a:r>
            <a:br>
              <a:rPr lang="de-DE" sz="4800" b="1" dirty="0">
                <a:solidFill>
                  <a:schemeClr val="bg1"/>
                </a:solidFill>
                <a:latin typeface="+mj-lt"/>
              </a:rPr>
            </a:br>
            <a:br>
              <a:rPr lang="de-DE" sz="4800" b="1" dirty="0">
                <a:solidFill>
                  <a:schemeClr val="bg1"/>
                </a:solidFill>
                <a:latin typeface="+mj-lt"/>
              </a:rPr>
            </a:br>
            <a:r>
              <a:rPr lang="it" sz="4800" b="1" i="0" u="none" strike="noStrike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Guida d'installazione</a:t>
            </a:r>
          </a:p>
        </p:txBody>
      </p:sp>
    </p:spTree>
    <p:extLst>
      <p:ext uri="{BB962C8B-B14F-4D97-AF65-F5344CB8AC3E}">
        <p14:creationId xmlns:p14="http://schemas.microsoft.com/office/powerpoint/2010/main" val="262041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116C2-5B91-4312-A1BB-64E739836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it" sz="24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Schema elettrico</a:t>
            </a:r>
            <a:br>
              <a:rPr lang="it" sz="24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it" sz="22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Opzione 3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2F10B9-E198-491B-99F9-CF511AD65FA7}"/>
              </a:ext>
            </a:extLst>
          </p:cNvPr>
          <p:cNvSpPr/>
          <p:nvPr/>
        </p:nvSpPr>
        <p:spPr>
          <a:xfrm>
            <a:off x="191344" y="795189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INSTALLAZIONE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2708FA3-E5CE-4F95-80EC-F5C45BE3341E}"/>
              </a:ext>
            </a:extLst>
          </p:cNvPr>
          <p:cNvSpPr txBox="1"/>
          <p:nvPr/>
        </p:nvSpPr>
        <p:spPr>
          <a:xfrm>
            <a:off x="173872" y="2217638"/>
            <a:ext cx="259228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Sistema BIOLUX HCL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D301A4F-6529-4248-AF32-A4979FD32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833892-5011-4AF9-B6A3-84C5738B6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500" y="1772816"/>
            <a:ext cx="8514588" cy="28459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90B2B1D-DA1C-4F1C-8C54-A4F313641D59}"/>
              </a:ext>
            </a:extLst>
          </p:cNvPr>
          <p:cNvSpPr txBox="1"/>
          <p:nvPr/>
        </p:nvSpPr>
        <p:spPr>
          <a:xfrm>
            <a:off x="3899257" y="4709717"/>
            <a:ext cx="7935050" cy="17436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30000"/>
              </a:lnSpc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L'unità di controllo deve essere collegata in modo permanente a 230 V (LL, NN). In caso contrario, potrebbero essere necessari fino a 10 minuti prima che la rete del sistema Zigbee funzioni in modo stabile.</a:t>
            </a:r>
          </a:p>
          <a:p>
            <a:pPr>
              <a:lnSpc>
                <a:spcPct val="130000"/>
              </a:lnSpc>
            </a:pPr>
            <a:endParaRPr lang="de-DE" sz="500" dirty="0"/>
          </a:p>
          <a:p>
            <a:pPr rtl="0">
              <a:lnSpc>
                <a:spcPct val="130000"/>
              </a:lnSpc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Se viene utilizzato un interruttore oltre al sensore wireless, è necessario impostare anche LL' su 230 V tramite l'interruttore. Quindi LL' può essere acceso e spento insieme agli apparecchi di illuminazione. Quando LL' è spento, l'Unità di Controllo va in modalità di sospensione, ma rimane alimentata.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1AEC37D-6B24-4FAA-920E-0D5A8A410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1366" y="5290675"/>
            <a:ext cx="724198" cy="66752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7CA49CA-D85F-42C7-BE6F-ECFE475E17CF}"/>
              </a:ext>
            </a:extLst>
          </p:cNvPr>
          <p:cNvSpPr/>
          <p:nvPr/>
        </p:nvSpPr>
        <p:spPr>
          <a:xfrm>
            <a:off x="3350552" y="1988840"/>
            <a:ext cx="3732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73590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5">
            <a:extLst>
              <a:ext uri="{FF2B5EF4-FFF2-40B4-BE49-F238E27FC236}">
                <a16:creationId xmlns:a16="http://schemas.microsoft.com/office/drawing/2014/main" id="{094CBE2F-D12D-4158-91E2-1AAC5F48B63E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id="{1FB7EE3F-EA89-4F5F-8DC1-2BDECF3BA639}"/>
              </a:ext>
            </a:extLst>
          </p:cNvPr>
          <p:cNvSpPr/>
          <p:nvPr/>
        </p:nvSpPr>
        <p:spPr>
          <a:xfrm>
            <a:off x="191344" y="795189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INSTALLAZIONE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DDC8598B-3A74-49ED-ADDA-7BDFCDBA664E}"/>
              </a:ext>
            </a:extLst>
          </p:cNvPr>
          <p:cNvSpPr txBox="1"/>
          <p:nvPr/>
        </p:nvSpPr>
        <p:spPr>
          <a:xfrm>
            <a:off x="216165" y="2217638"/>
            <a:ext cx="259228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CENTRALINA       BIOLUX HCL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60BC6CC-4F71-4976-95C6-D330C3FA5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10D3583-119D-4301-A83D-89E6BDC7B5A5}"/>
              </a:ext>
            </a:extLst>
          </p:cNvPr>
          <p:cNvSpPr txBox="1"/>
          <p:nvPr/>
        </p:nvSpPr>
        <p:spPr>
          <a:xfrm>
            <a:off x="7226217" y="8148098"/>
            <a:ext cx="1985839" cy="130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7A61523-263B-4F3A-BEC9-B30F8D485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459" y="2810883"/>
            <a:ext cx="3548361" cy="2336725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5B2053FA-A00D-46D2-A5A8-7E8D340682ED}"/>
              </a:ext>
            </a:extLst>
          </p:cNvPr>
          <p:cNvSpPr/>
          <p:nvPr/>
        </p:nvSpPr>
        <p:spPr>
          <a:xfrm>
            <a:off x="5479459" y="1953460"/>
            <a:ext cx="3578681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" sz="1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Scatola</a:t>
            </a:r>
            <a:r>
              <a:rPr kumimoji="0" lang="it" sz="14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</a:rPr>
              <a:t> </a:t>
            </a:r>
            <a:r>
              <a:rPr kumimoji="0" lang="it" sz="1400" b="1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</a:rPr>
              <a:t>da incasso standard</a:t>
            </a:r>
            <a:r>
              <a:rPr kumimoji="0" lang="it" sz="14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</a:rPr>
              <a:t> (60 mm) tipica degli interruttori della luce 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55ED837F-4D7D-46DA-9759-FAF74097E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900" y="3035279"/>
            <a:ext cx="1058493" cy="75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79BD8B00-C5AF-4A09-85BD-D1A9F3082BCB}"/>
              </a:ext>
            </a:extLst>
          </p:cNvPr>
          <p:cNvSpPr/>
          <p:nvPr/>
        </p:nvSpPr>
        <p:spPr>
          <a:xfrm>
            <a:off x="3182909" y="3906398"/>
            <a:ext cx="1212191" cy="307777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" sz="1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Cacciavite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087BB70A-F618-4DBB-B29E-0535FBBA8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2937" y="4925746"/>
            <a:ext cx="1695482" cy="105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620319EB-F95F-4BD2-859D-C4E1E7BDB96D}"/>
              </a:ext>
            </a:extLst>
          </p:cNvPr>
          <p:cNvSpPr/>
          <p:nvPr/>
        </p:nvSpPr>
        <p:spPr>
          <a:xfrm>
            <a:off x="4545994" y="5615438"/>
            <a:ext cx="1279517" cy="73866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400" b="1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</a:rPr>
              <a:t>Telefono intelligente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" sz="14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" sz="1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tavoletta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98220A5-1A0D-41AD-86E6-A56DDD83DA7A}"/>
              </a:ext>
            </a:extLst>
          </p:cNvPr>
          <p:cNvSpPr/>
          <p:nvPr/>
        </p:nvSpPr>
        <p:spPr>
          <a:xfrm>
            <a:off x="5078419" y="3881501"/>
            <a:ext cx="1563004" cy="3077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" sz="14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Cavo di alimentazione</a:t>
            </a:r>
            <a:endParaRPr kumimoji="0" lang="de-DE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F09C284-55F2-4970-B5D9-333E031289E7}"/>
              </a:ext>
            </a:extLst>
          </p:cNvPr>
          <p:cNvSpPr txBox="1"/>
          <p:nvPr/>
        </p:nvSpPr>
        <p:spPr>
          <a:xfrm>
            <a:off x="3228214" y="1255747"/>
            <a:ext cx="632417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Necessario per l'installazione</a:t>
            </a: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Grafik 28">
            <a:extLst>
              <a:ext uri="{FF2B5EF4-FFF2-40B4-BE49-F238E27FC236}">
                <a16:creationId xmlns:a16="http://schemas.microsoft.com/office/drawing/2014/main" id="{F2AAECF9-5114-4A00-9CC5-9D612CFA2CA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787556" y="2839086"/>
            <a:ext cx="1216518" cy="1140160"/>
          </a:xfrm>
          <a:prstGeom prst="rect">
            <a:avLst/>
          </a:prstGeom>
        </p:spPr>
      </p:pic>
      <p:pic>
        <p:nvPicPr>
          <p:cNvPr id="18" name="Grafik 30">
            <a:extLst>
              <a:ext uri="{FF2B5EF4-FFF2-40B4-BE49-F238E27FC236}">
                <a16:creationId xmlns:a16="http://schemas.microsoft.com/office/drawing/2014/main" id="{97433995-B69F-42CB-8D8C-EBDC599ED82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 rot="8348154">
            <a:off x="9890415" y="4988210"/>
            <a:ext cx="1296614" cy="1284739"/>
          </a:xfrm>
          <a:prstGeom prst="rect">
            <a:avLst/>
          </a:prstGeom>
        </p:spPr>
      </p:pic>
      <p:sp>
        <p:nvSpPr>
          <p:cNvPr id="20" name="Rechteck 2">
            <a:extLst>
              <a:ext uri="{FF2B5EF4-FFF2-40B4-BE49-F238E27FC236}">
                <a16:creationId xmlns:a16="http://schemas.microsoft.com/office/drawing/2014/main" id="{0477A239-C90B-4281-AF69-236CBE479159}"/>
              </a:ext>
            </a:extLst>
          </p:cNvPr>
          <p:cNvSpPr/>
          <p:nvPr/>
        </p:nvSpPr>
        <p:spPr>
          <a:xfrm>
            <a:off x="9388407" y="2292015"/>
            <a:ext cx="2024913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rtl="0">
              <a:defRPr/>
            </a:pPr>
            <a:r>
              <a:rPr lang="it" sz="1400" b="1" i="0" u="none" strike="noStrike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Helvetica Neue"/>
                <a:ea typeface="Times New Roman"/>
              </a:rPr>
              <a:t>Per muri a secco</a:t>
            </a:r>
            <a:endParaRPr lang="en-US" sz="1400">
              <a:solidFill>
                <a:srgbClr val="333333"/>
              </a:solidFill>
              <a:latin typeface="Helvetica Neue"/>
              <a:ea typeface="Times New Roman" panose="02020603050405020304" pitchFamily="18" charset="0"/>
            </a:endParaRPr>
          </a:p>
          <a:p>
            <a:pPr rtl="0">
              <a:defRPr/>
            </a:pPr>
            <a:r>
              <a:rPr lang="it" sz="1400" b="0" i="0" u="none" strike="noStrike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Helvetica Neue"/>
                <a:ea typeface="Times New Roman"/>
              </a:rPr>
              <a:t>Ø x P: 68 mm x 47 mm</a:t>
            </a:r>
            <a:endParaRPr lang="de-DE" sz="140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Rechteck 5">
            <a:extLst>
              <a:ext uri="{FF2B5EF4-FFF2-40B4-BE49-F238E27FC236}">
                <a16:creationId xmlns:a16="http://schemas.microsoft.com/office/drawing/2014/main" id="{62B860C1-ECE1-45A4-BDF1-61348B330480}"/>
              </a:ext>
            </a:extLst>
          </p:cNvPr>
          <p:cNvSpPr/>
          <p:nvPr/>
        </p:nvSpPr>
        <p:spPr>
          <a:xfrm>
            <a:off x="9404106" y="4443457"/>
            <a:ext cx="2242922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rtl="0">
              <a:defRPr/>
            </a:pPr>
            <a:r>
              <a:rPr lang="it" sz="1400" b="1" i="0" u="none" strike="noStrike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Helvetica Neue"/>
                <a:ea typeface="Times New Roman"/>
              </a:rPr>
              <a:t>Per massicci muri in pietra</a:t>
            </a:r>
          </a:p>
          <a:p>
            <a:pPr rtl="0">
              <a:defRPr/>
            </a:pPr>
            <a:r>
              <a:rPr lang="it" sz="1400" b="0" i="0" u="none" strike="noStrike">
                <a:solidFill>
                  <a:srgbClr val="333333"/>
                </a:solidFill>
                <a:highlight>
                  <a:srgbClr val="000000">
                    <a:alpha val="0"/>
                  </a:srgbClr>
                </a:highlight>
                <a:latin typeface="Helvetica Neue"/>
                <a:ea typeface="Times New Roman"/>
              </a:rPr>
              <a:t>Ø x P: 60 mm x 46 mm</a:t>
            </a:r>
            <a:endParaRPr lang="de-DE" sz="140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0B2AE7-E098-426B-8073-2D4A0D196FEE}"/>
              </a:ext>
            </a:extLst>
          </p:cNvPr>
          <p:cNvSpPr/>
          <p:nvPr/>
        </p:nvSpPr>
        <p:spPr>
          <a:xfrm>
            <a:off x="9628149" y="5393722"/>
            <a:ext cx="274806" cy="411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err="1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C9C5BE5-47AE-4625-B6F9-E84932543A20}"/>
              </a:ext>
            </a:extLst>
          </p:cNvPr>
          <p:cNvCxnSpPr/>
          <p:nvPr/>
        </p:nvCxnSpPr>
        <p:spPr>
          <a:xfrm flipV="1">
            <a:off x="8534803" y="2666940"/>
            <a:ext cx="692865" cy="44589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4B2FD2-6A1A-433C-8036-0CA13F5AC3A5}"/>
              </a:ext>
            </a:extLst>
          </p:cNvPr>
          <p:cNvCxnSpPr/>
          <p:nvPr/>
        </p:nvCxnSpPr>
        <p:spPr>
          <a:xfrm>
            <a:off x="8994096" y="4237021"/>
            <a:ext cx="394311" cy="25348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324718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5">
            <a:extLst>
              <a:ext uri="{FF2B5EF4-FFF2-40B4-BE49-F238E27FC236}">
                <a16:creationId xmlns:a16="http://schemas.microsoft.com/office/drawing/2014/main" id="{094CBE2F-D12D-4158-91E2-1AAC5F48B63E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id="{1FB7EE3F-EA89-4F5F-8DC1-2BDECF3BA639}"/>
              </a:ext>
            </a:extLst>
          </p:cNvPr>
          <p:cNvSpPr/>
          <p:nvPr/>
        </p:nvSpPr>
        <p:spPr>
          <a:xfrm>
            <a:off x="191344" y="795189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INSTALLAZIONE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DDC8598B-3A74-49ED-ADDA-7BDFCDBA664E}"/>
              </a:ext>
            </a:extLst>
          </p:cNvPr>
          <p:cNvSpPr txBox="1"/>
          <p:nvPr/>
        </p:nvSpPr>
        <p:spPr>
          <a:xfrm>
            <a:off x="216165" y="2217638"/>
            <a:ext cx="259228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Centralina         BIOLUX HCL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60BC6CC-4F71-4976-95C6-D330C3FA5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10D3583-119D-4301-A83D-89E6BDC7B5A5}"/>
              </a:ext>
            </a:extLst>
          </p:cNvPr>
          <p:cNvSpPr txBox="1"/>
          <p:nvPr/>
        </p:nvSpPr>
        <p:spPr>
          <a:xfrm>
            <a:off x="7226217" y="8148098"/>
            <a:ext cx="1985839" cy="130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B207CF72-729E-4950-ADFF-128C3B1AA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728" y="2378058"/>
            <a:ext cx="3000000" cy="3314286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1832219B-16F8-485A-813F-D564EDB07232}"/>
              </a:ext>
            </a:extLst>
          </p:cNvPr>
          <p:cNvSpPr txBox="1"/>
          <p:nvPr/>
        </p:nvSpPr>
        <p:spPr>
          <a:xfrm>
            <a:off x="7968208" y="2825424"/>
            <a:ext cx="3240360" cy="12875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Per motivi ergonomici l'altezza di installazione dovrebbe essere compresa tra 1,05 e 1,80 m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E991FA8-CE04-4F7D-B7D2-9FBD65427923}"/>
              </a:ext>
            </a:extLst>
          </p:cNvPr>
          <p:cNvSpPr txBox="1"/>
          <p:nvPr/>
        </p:nvSpPr>
        <p:spPr>
          <a:xfrm>
            <a:off x="3195042" y="1196752"/>
            <a:ext cx="650135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Installazione della scatola da incasso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919A801-5E51-442C-A711-6CCA91EC67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4904" y="3095239"/>
            <a:ext cx="724198" cy="667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19857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F9E79228-63AD-48DD-923D-DAC7BEB8CB1B}"/>
              </a:ext>
            </a:extLst>
          </p:cNvPr>
          <p:cNvSpPr/>
          <p:nvPr/>
        </p:nvSpPr>
        <p:spPr>
          <a:xfrm>
            <a:off x="191344" y="795189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INSTALLAZIONE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501B3BF0-C1F4-4629-B7E0-517F60FAC87A}"/>
              </a:ext>
            </a:extLst>
          </p:cNvPr>
          <p:cNvSpPr txBox="1"/>
          <p:nvPr/>
        </p:nvSpPr>
        <p:spPr>
          <a:xfrm>
            <a:off x="216165" y="2217638"/>
            <a:ext cx="259228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Sistema BIOLUX HCL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CAA4DD1-9C1C-46DF-A158-7063ABD14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cxnSp>
        <p:nvCxnSpPr>
          <p:cNvPr id="15" name="Straight Connector 5">
            <a:extLst>
              <a:ext uri="{FF2B5EF4-FFF2-40B4-BE49-F238E27FC236}">
                <a16:creationId xmlns:a16="http://schemas.microsoft.com/office/drawing/2014/main" id="{41C453D0-6F58-48C1-BE1F-8552D3F01031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A50C2DD2-FFA9-43C2-8F0E-5BE3EB0BBFD1}"/>
              </a:ext>
            </a:extLst>
          </p:cNvPr>
          <p:cNvSpPr txBox="1"/>
          <p:nvPr/>
        </p:nvSpPr>
        <p:spPr>
          <a:xfrm>
            <a:off x="3142007" y="1256854"/>
            <a:ext cx="774086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Sistema BIOLUX HCL</a:t>
            </a:r>
          </a:p>
        </p:txBody>
      </p:sp>
      <p:pic>
        <p:nvPicPr>
          <p:cNvPr id="13" name="Grafik 14">
            <a:extLst>
              <a:ext uri="{FF2B5EF4-FFF2-40B4-BE49-F238E27FC236}">
                <a16:creationId xmlns:a16="http://schemas.microsoft.com/office/drawing/2014/main" id="{857E5C67-04BE-4BEA-8A8A-77115DD1D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720" y="2570131"/>
            <a:ext cx="2964728" cy="3470339"/>
          </a:xfrm>
          <a:prstGeom prst="rect">
            <a:avLst/>
          </a:prstGeom>
        </p:spPr>
      </p:pic>
      <p:sp>
        <p:nvSpPr>
          <p:cNvPr id="14" name="Textfeld 15">
            <a:extLst>
              <a:ext uri="{FF2B5EF4-FFF2-40B4-BE49-F238E27FC236}">
                <a16:creationId xmlns:a16="http://schemas.microsoft.com/office/drawing/2014/main" id="{E60B9FDC-883E-4B37-BEC6-7FF74B58EB0A}"/>
              </a:ext>
            </a:extLst>
          </p:cNvPr>
          <p:cNvSpPr txBox="1"/>
          <p:nvPr/>
        </p:nvSpPr>
        <p:spPr>
          <a:xfrm>
            <a:off x="8211200" y="2997994"/>
            <a:ext cx="3429415" cy="7853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6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Per motivi di sicurezza assicurarsi di spegnere l'alimentazione prima dell'installazione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3B1DF9E-1E65-44D4-A064-B6E4FE752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003" y="3115815"/>
            <a:ext cx="724198" cy="667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786060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21944CC8-B94D-4991-9058-551EC1666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32304" y="3861048"/>
            <a:ext cx="2526570" cy="2030280"/>
          </a:xfrm>
          <a:prstGeom prst="rect">
            <a:avLst/>
          </a:prstGeom>
        </p:spPr>
      </p:pic>
      <p:pic>
        <p:nvPicPr>
          <p:cNvPr id="33794" name="Picture 2">
            <a:extLst>
              <a:ext uri="{FF2B5EF4-FFF2-40B4-BE49-F238E27FC236}">
                <a16:creationId xmlns:a16="http://schemas.microsoft.com/office/drawing/2014/main" id="{15F4716B-33B2-4785-86F8-6B1379A3F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659" y="3354471"/>
            <a:ext cx="2898359" cy="223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F9E79228-63AD-48DD-923D-DAC7BEB8CB1B}"/>
              </a:ext>
            </a:extLst>
          </p:cNvPr>
          <p:cNvSpPr/>
          <p:nvPr/>
        </p:nvSpPr>
        <p:spPr>
          <a:xfrm>
            <a:off x="191344" y="795189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INSTALLAZIONE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501B3BF0-C1F4-4629-B7E0-517F60FAC87A}"/>
              </a:ext>
            </a:extLst>
          </p:cNvPr>
          <p:cNvSpPr txBox="1"/>
          <p:nvPr/>
        </p:nvSpPr>
        <p:spPr>
          <a:xfrm>
            <a:off x="216165" y="2217638"/>
            <a:ext cx="259228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Centralina                 BIOLUX HCL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CAA4DD1-9C1C-46DF-A158-7063ABD14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0DD2524-BC43-43E7-9D95-76E72EB99D37}"/>
              </a:ext>
            </a:extLst>
          </p:cNvPr>
          <p:cNvSpPr txBox="1"/>
          <p:nvPr/>
        </p:nvSpPr>
        <p:spPr>
          <a:xfrm>
            <a:off x="8580254" y="5980990"/>
            <a:ext cx="3276386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500" b="1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3</a:t>
            </a:r>
            <a:r>
              <a:rPr kumimoji="0" lang="it" sz="15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 . Inserire l'unità di controllo HCL nell'alimentatore HCL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4DB0DAA-9042-4138-9043-D721F374F38E}"/>
              </a:ext>
            </a:extLst>
          </p:cNvPr>
          <p:cNvSpPr/>
          <p:nvPr/>
        </p:nvSpPr>
        <p:spPr>
          <a:xfrm>
            <a:off x="3863659" y="5594112"/>
            <a:ext cx="2967324" cy="8309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500" b="1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it" sz="15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 . Fissare l'alimentatore HCL nella scatola da incasso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" name="Straight Connector 5">
            <a:extLst>
              <a:ext uri="{FF2B5EF4-FFF2-40B4-BE49-F238E27FC236}">
                <a16:creationId xmlns:a16="http://schemas.microsoft.com/office/drawing/2014/main" id="{41C453D0-6F58-48C1-BE1F-8552D3F01031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199138E0-71D8-4834-8541-29EAD5CBB9C1}"/>
              </a:ext>
            </a:extLst>
          </p:cNvPr>
          <p:cNvSpPr txBox="1"/>
          <p:nvPr/>
        </p:nvSpPr>
        <p:spPr>
          <a:xfrm>
            <a:off x="3176562" y="1889211"/>
            <a:ext cx="8320037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5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1.</a:t>
            </a:r>
            <a:r>
              <a:rPr kumimoji="0" lang="it" sz="15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 Collegamento elettrico dell'Unità di Controllo HCL – vedere anche gli schemi elettrici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50C2DD2-FFA9-43C2-8F0E-5BE3EB0BBFD1}"/>
              </a:ext>
            </a:extLst>
          </p:cNvPr>
          <p:cNvSpPr txBox="1"/>
          <p:nvPr/>
        </p:nvSpPr>
        <p:spPr>
          <a:xfrm>
            <a:off x="3142007" y="1256854"/>
            <a:ext cx="774086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Installazione della Centrale in scatola da incasso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12F93F5-60EB-4E84-866C-02331E11CE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011" y="2263029"/>
            <a:ext cx="2304256" cy="146995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3E4CFF3-6EFB-436A-BF82-6D2B84631779}"/>
              </a:ext>
            </a:extLst>
          </p:cNvPr>
          <p:cNvSpPr/>
          <p:nvPr/>
        </p:nvSpPr>
        <p:spPr>
          <a:xfrm>
            <a:off x="7058011" y="2219177"/>
            <a:ext cx="360039" cy="2483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dirty="0"/>
              <a:t>1.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49843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10A9E32-9B94-4575-8628-E8CB4052F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69791" y="2461439"/>
            <a:ext cx="2342857" cy="201904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B0AE976-6EA7-487B-8DF7-4561B7AC7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743" y="4617134"/>
            <a:ext cx="2561905" cy="2028571"/>
          </a:xfrm>
          <a:prstGeom prst="rect">
            <a:avLst/>
          </a:prstGeom>
        </p:spPr>
      </p:pic>
      <p:cxnSp>
        <p:nvCxnSpPr>
          <p:cNvPr id="8" name="Straight Connector 5">
            <a:extLst>
              <a:ext uri="{FF2B5EF4-FFF2-40B4-BE49-F238E27FC236}">
                <a16:creationId xmlns:a16="http://schemas.microsoft.com/office/drawing/2014/main" id="{1B528A2A-CADE-4F62-8C2B-71AC8064CDC0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id="{6EBE7661-7680-4BC6-82AD-845087DDA445}"/>
              </a:ext>
            </a:extLst>
          </p:cNvPr>
          <p:cNvSpPr/>
          <p:nvPr/>
        </p:nvSpPr>
        <p:spPr>
          <a:xfrm>
            <a:off x="191344" y="795189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INSTALLAZIONE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B2E0A9AA-71CA-4D92-A615-513817ED8A23}"/>
              </a:ext>
            </a:extLst>
          </p:cNvPr>
          <p:cNvSpPr txBox="1"/>
          <p:nvPr/>
        </p:nvSpPr>
        <p:spPr>
          <a:xfrm>
            <a:off x="3102629" y="1250157"/>
            <a:ext cx="892899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Gestione del codice QR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CDEF7FC-62C6-4A42-88B6-5805C80B8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26DF73C-136F-4577-9DE0-AFF8D1B3AD42}"/>
              </a:ext>
            </a:extLst>
          </p:cNvPr>
          <p:cNvSpPr txBox="1"/>
          <p:nvPr/>
        </p:nvSpPr>
        <p:spPr>
          <a:xfrm>
            <a:off x="3125532" y="1847405"/>
            <a:ext cx="8515084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6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Prendi i codici QR da unità di controllo, apparecchi di illuminazione, strisce led, sensori e incollali sul volantino del codice QR.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03CB616-B703-47F9-A450-9305DBA4483E}"/>
              </a:ext>
            </a:extLst>
          </p:cNvPr>
          <p:cNvSpPr txBox="1"/>
          <p:nvPr/>
        </p:nvSpPr>
        <p:spPr>
          <a:xfrm>
            <a:off x="7021400" y="4581716"/>
            <a:ext cx="4907248" cy="20236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4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Il foglietto illustrativo del codice QR serve per la successiva connessione tra i prodotti HCL richiesti.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rtl="0">
              <a:lnSpc>
                <a:spcPct val="130000"/>
              </a:lnSpc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Se i codici QR presenti nel depliant sono collegati alla planimetria dell'area di installazione, la posizione di ciascun prodotto HCL nell'installazione può essere più facilmente identificata in caso di modifiche o manutenzioni.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D5763B31-ED4E-4AD5-823B-113589FF3148}"/>
              </a:ext>
            </a:extLst>
          </p:cNvPr>
          <p:cNvSpPr txBox="1"/>
          <p:nvPr/>
        </p:nvSpPr>
        <p:spPr>
          <a:xfrm>
            <a:off x="216165" y="2217638"/>
            <a:ext cx="259228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Prodotti BIOLUX HCL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7BD626-425F-4DBE-9D3E-4A2F0E5420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3922" y="2547655"/>
            <a:ext cx="5416693" cy="17983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06B2F8D-A8D2-4DB5-94D2-5B4872887F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9354" y="4963897"/>
            <a:ext cx="724198" cy="667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95320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2460E26C-33E2-47A0-A3D3-14428CD25F2F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>
            <a:extLst>
              <a:ext uri="{FF2B5EF4-FFF2-40B4-BE49-F238E27FC236}">
                <a16:creationId xmlns:a16="http://schemas.microsoft.com/office/drawing/2014/main" id="{FD16D86E-5A98-417D-B1B3-3C4C8EC316CC}"/>
              </a:ext>
            </a:extLst>
          </p:cNvPr>
          <p:cNvSpPr/>
          <p:nvPr/>
        </p:nvSpPr>
        <p:spPr>
          <a:xfrm>
            <a:off x="191344" y="795189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INSTALLAZIONE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C76B997-DA94-400A-A161-6C7FAABB7050}"/>
              </a:ext>
            </a:extLst>
          </p:cNvPr>
          <p:cNvSpPr txBox="1"/>
          <p:nvPr/>
        </p:nvSpPr>
        <p:spPr>
          <a:xfrm>
            <a:off x="216165" y="2217638"/>
            <a:ext cx="259228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APPARECCHI BIOLUX HCL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C0E42C8-F76E-4CFF-A23B-5711F0D7C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C1524084-1B46-4A09-8A85-2344D684F65E}"/>
              </a:ext>
            </a:extLst>
          </p:cNvPr>
          <p:cNvSpPr txBox="1"/>
          <p:nvPr/>
        </p:nvSpPr>
        <p:spPr>
          <a:xfrm>
            <a:off x="3195042" y="1196752"/>
            <a:ext cx="549324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Apparecchio a pannello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81F00B-3C1A-43CD-B1D8-1201F482A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688" y="1846870"/>
            <a:ext cx="1702945" cy="15533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08E0A3-A318-4068-935C-BA191CF2C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0633" y="1772816"/>
            <a:ext cx="1640439" cy="16295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E107AF-A9CB-432E-8C5B-7BAD8A8194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6016" y="1836712"/>
            <a:ext cx="3141863" cy="156560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E0E7B51-9676-43AC-BFF0-3EC2BA9F12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4024" y="3429000"/>
            <a:ext cx="4984493" cy="167639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B76AB10-5A08-4F58-BDEB-8DD548D340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7837" y="5164116"/>
            <a:ext cx="2809875" cy="14478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3453576-B25C-4829-AB77-45CCD53EB5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76387" y="1833988"/>
            <a:ext cx="1564037" cy="158191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B065DF9-6D5B-4A7D-83E9-4E25DBBA02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1112" y="3445017"/>
            <a:ext cx="3248025" cy="167640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4DDCC64-4386-49A9-B989-BE5075811184}"/>
              </a:ext>
            </a:extLst>
          </p:cNvPr>
          <p:cNvSpPr txBox="1"/>
          <p:nvPr/>
        </p:nvSpPr>
        <p:spPr>
          <a:xfrm>
            <a:off x="5313646" y="1882393"/>
            <a:ext cx="1412320" cy="230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it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Scatola di connessione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7B4EB72-33DE-4E85-B915-CDD0FF6ABC38}"/>
              </a:ext>
            </a:extLst>
          </p:cNvPr>
          <p:cNvSpPr/>
          <p:nvPr/>
        </p:nvSpPr>
        <p:spPr>
          <a:xfrm>
            <a:off x="3324264" y="1874302"/>
            <a:ext cx="200400" cy="195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8B1D8CA-9632-4B70-AD32-E4C626157C5C}"/>
              </a:ext>
            </a:extLst>
          </p:cNvPr>
          <p:cNvSpPr/>
          <p:nvPr/>
        </p:nvSpPr>
        <p:spPr>
          <a:xfrm>
            <a:off x="5114176" y="1891446"/>
            <a:ext cx="200400" cy="195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4747CC3-61CA-41C4-897A-DADD20BE2805}"/>
              </a:ext>
            </a:extLst>
          </p:cNvPr>
          <p:cNvSpPr/>
          <p:nvPr/>
        </p:nvSpPr>
        <p:spPr>
          <a:xfrm>
            <a:off x="6681208" y="1898544"/>
            <a:ext cx="200400" cy="195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F0268C1-2029-4A4A-AB3B-76C678C0A9D8}"/>
              </a:ext>
            </a:extLst>
          </p:cNvPr>
          <p:cNvSpPr/>
          <p:nvPr/>
        </p:nvSpPr>
        <p:spPr>
          <a:xfrm>
            <a:off x="9822128" y="1907688"/>
            <a:ext cx="200400" cy="195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47D433E-3030-4E39-87EF-A1EB7DAF6027}"/>
              </a:ext>
            </a:extLst>
          </p:cNvPr>
          <p:cNvSpPr/>
          <p:nvPr/>
        </p:nvSpPr>
        <p:spPr>
          <a:xfrm>
            <a:off x="3369984" y="3565918"/>
            <a:ext cx="200400" cy="195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5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C2971EF-78B4-40C6-812B-415F791D265D}"/>
              </a:ext>
            </a:extLst>
          </p:cNvPr>
          <p:cNvSpPr/>
          <p:nvPr/>
        </p:nvSpPr>
        <p:spPr>
          <a:xfrm>
            <a:off x="6546336" y="3557918"/>
            <a:ext cx="200400" cy="195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6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8E6FF0E-A44B-4F89-A2FD-83B71A89C8CE}"/>
              </a:ext>
            </a:extLst>
          </p:cNvPr>
          <p:cNvSpPr/>
          <p:nvPr/>
        </p:nvSpPr>
        <p:spPr>
          <a:xfrm>
            <a:off x="8136992" y="3554728"/>
            <a:ext cx="200400" cy="195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466E487-24B9-4FFD-8725-84B3BD90F40F}"/>
              </a:ext>
            </a:extLst>
          </p:cNvPr>
          <p:cNvSpPr/>
          <p:nvPr/>
        </p:nvSpPr>
        <p:spPr>
          <a:xfrm>
            <a:off x="3366552" y="5241534"/>
            <a:ext cx="200400" cy="195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8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517E938-6CCD-4667-A40B-283C99DED629}"/>
              </a:ext>
            </a:extLst>
          </p:cNvPr>
          <p:cNvSpPr/>
          <p:nvPr/>
        </p:nvSpPr>
        <p:spPr>
          <a:xfrm>
            <a:off x="4769760" y="5247488"/>
            <a:ext cx="200400" cy="195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93042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2460E26C-33E2-47A0-A3D3-14428CD25F2F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>
            <a:extLst>
              <a:ext uri="{FF2B5EF4-FFF2-40B4-BE49-F238E27FC236}">
                <a16:creationId xmlns:a16="http://schemas.microsoft.com/office/drawing/2014/main" id="{FD16D86E-5A98-417D-B1B3-3C4C8EC316CC}"/>
              </a:ext>
            </a:extLst>
          </p:cNvPr>
          <p:cNvSpPr/>
          <p:nvPr/>
        </p:nvSpPr>
        <p:spPr>
          <a:xfrm>
            <a:off x="191344" y="795189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INSTALLAZIONE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C76B997-DA94-400A-A161-6C7FAABB7050}"/>
              </a:ext>
            </a:extLst>
          </p:cNvPr>
          <p:cNvSpPr txBox="1"/>
          <p:nvPr/>
        </p:nvSpPr>
        <p:spPr>
          <a:xfrm>
            <a:off x="216165" y="2217638"/>
            <a:ext cx="259228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APPARECCHI BIOLUX HCL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C0E42C8-F76E-4CFF-A23B-5711F0D7C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C1524084-1B46-4A09-8A85-2344D684F65E}"/>
              </a:ext>
            </a:extLst>
          </p:cNvPr>
          <p:cNvSpPr txBox="1"/>
          <p:nvPr/>
        </p:nvSpPr>
        <p:spPr>
          <a:xfrm>
            <a:off x="3195042" y="1196752"/>
            <a:ext cx="549324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Downlight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16AAA-EC49-4252-BFEE-702EA8D85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113" y="1988841"/>
            <a:ext cx="3379299" cy="20360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89B9CB-F44B-4B01-999C-1405B60C11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8921" y="2200875"/>
            <a:ext cx="2554193" cy="17051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25A829-7FB6-4C57-AAC2-70F31905BC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7780" y="2220679"/>
            <a:ext cx="2442836" cy="17127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169A8F-1463-43A0-8C4A-72888E3188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9693" y="4316154"/>
            <a:ext cx="1371067" cy="17051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4A7148-C230-41CF-9774-1E88BAF068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6694" y="4340175"/>
            <a:ext cx="3740242" cy="16569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11E1CA-47A7-4762-97BB-3A121973B2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2295" y="4360373"/>
            <a:ext cx="1858518" cy="16459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36886DB-605E-4B3F-B2B6-4E20F358EB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09420" y="4360372"/>
            <a:ext cx="1863244" cy="165698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8ECFBD0A-AA6D-4DDE-B6AE-E90C42F4CF35}"/>
              </a:ext>
            </a:extLst>
          </p:cNvPr>
          <p:cNvSpPr/>
          <p:nvPr/>
        </p:nvSpPr>
        <p:spPr>
          <a:xfrm>
            <a:off x="6620035" y="2261410"/>
            <a:ext cx="200400" cy="195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34F0370-732E-485C-AECC-2F6004F9DD63}"/>
              </a:ext>
            </a:extLst>
          </p:cNvPr>
          <p:cNvSpPr/>
          <p:nvPr/>
        </p:nvSpPr>
        <p:spPr>
          <a:xfrm>
            <a:off x="7907550" y="2259182"/>
            <a:ext cx="200400" cy="195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FDFCFF1-8DFA-49E6-A88A-64C0FAAA8FFA}"/>
              </a:ext>
            </a:extLst>
          </p:cNvPr>
          <p:cNvSpPr/>
          <p:nvPr/>
        </p:nvSpPr>
        <p:spPr>
          <a:xfrm>
            <a:off x="9288612" y="2268235"/>
            <a:ext cx="200400" cy="195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3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EC5DCE2-28A4-4603-8CC7-9D0BAE2E3903}"/>
              </a:ext>
            </a:extLst>
          </p:cNvPr>
          <p:cNvSpPr/>
          <p:nvPr/>
        </p:nvSpPr>
        <p:spPr>
          <a:xfrm>
            <a:off x="3195042" y="4369426"/>
            <a:ext cx="200400" cy="195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BC28C7-0368-4EB1-9E09-6FEA7D91B572}"/>
              </a:ext>
            </a:extLst>
          </p:cNvPr>
          <p:cNvSpPr/>
          <p:nvPr/>
        </p:nvSpPr>
        <p:spPr>
          <a:xfrm>
            <a:off x="4653358" y="4383210"/>
            <a:ext cx="200400" cy="195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251ED48-D8BF-4C63-BFBF-455538B41D10}"/>
              </a:ext>
            </a:extLst>
          </p:cNvPr>
          <p:cNvSpPr/>
          <p:nvPr/>
        </p:nvSpPr>
        <p:spPr>
          <a:xfrm>
            <a:off x="6984773" y="4392263"/>
            <a:ext cx="200400" cy="195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6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DD83E82-F390-41BC-89ED-0048DF664A5F}"/>
              </a:ext>
            </a:extLst>
          </p:cNvPr>
          <p:cNvSpPr/>
          <p:nvPr/>
        </p:nvSpPr>
        <p:spPr>
          <a:xfrm>
            <a:off x="8379668" y="4400900"/>
            <a:ext cx="200400" cy="195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7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601E40-9907-4C6F-89EE-78610C3BAA42}"/>
              </a:ext>
            </a:extLst>
          </p:cNvPr>
          <p:cNvSpPr/>
          <p:nvPr/>
        </p:nvSpPr>
        <p:spPr>
          <a:xfrm>
            <a:off x="10288088" y="4410369"/>
            <a:ext cx="200400" cy="1956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C67A39-B9C0-496D-B617-A691421BF394}"/>
              </a:ext>
            </a:extLst>
          </p:cNvPr>
          <p:cNvSpPr txBox="1"/>
          <p:nvPr/>
        </p:nvSpPr>
        <p:spPr>
          <a:xfrm>
            <a:off x="8049950" y="2177705"/>
            <a:ext cx="1045058" cy="230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it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Scatola di </a:t>
            </a:r>
          </a:p>
          <a:p>
            <a:pPr rtl="0"/>
            <a:r>
              <a:rPr lang="it" sz="8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connessione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744314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2460E26C-33E2-47A0-A3D3-14428CD25F2F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>
            <a:extLst>
              <a:ext uri="{FF2B5EF4-FFF2-40B4-BE49-F238E27FC236}">
                <a16:creationId xmlns:a16="http://schemas.microsoft.com/office/drawing/2014/main" id="{FD16D86E-5A98-417D-B1B3-3C4C8EC316CC}"/>
              </a:ext>
            </a:extLst>
          </p:cNvPr>
          <p:cNvSpPr/>
          <p:nvPr/>
        </p:nvSpPr>
        <p:spPr>
          <a:xfrm>
            <a:off x="191344" y="795189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INSTALLAZIONE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C76B997-DA94-400A-A161-6C7FAABB7050}"/>
              </a:ext>
            </a:extLst>
          </p:cNvPr>
          <p:cNvSpPr txBox="1"/>
          <p:nvPr/>
        </p:nvSpPr>
        <p:spPr>
          <a:xfrm>
            <a:off x="216165" y="2217638"/>
            <a:ext cx="259228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Kit Strisce                        LED BIOLUX HCL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C0E42C8-F76E-4CFF-A23B-5711F0D7C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C1524084-1B46-4A09-8A85-2344D684F65E}"/>
              </a:ext>
            </a:extLst>
          </p:cNvPr>
          <p:cNvSpPr txBox="1"/>
          <p:nvPr/>
        </p:nvSpPr>
        <p:spPr>
          <a:xfrm>
            <a:off x="3195042" y="1196752"/>
            <a:ext cx="6501358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 dirty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Schema elettrico Kit Strisce LED HCL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78873F-D66B-4DEC-A9CB-A9ACC8D66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688" y="2094547"/>
            <a:ext cx="8202353" cy="39121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63231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5">
            <a:extLst>
              <a:ext uri="{FF2B5EF4-FFF2-40B4-BE49-F238E27FC236}">
                <a16:creationId xmlns:a16="http://schemas.microsoft.com/office/drawing/2014/main" id="{2460E26C-33E2-47A0-A3D3-14428CD25F2F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>
            <a:extLst>
              <a:ext uri="{FF2B5EF4-FFF2-40B4-BE49-F238E27FC236}">
                <a16:creationId xmlns:a16="http://schemas.microsoft.com/office/drawing/2014/main" id="{FD16D86E-5A98-417D-B1B3-3C4C8EC316CC}"/>
              </a:ext>
            </a:extLst>
          </p:cNvPr>
          <p:cNvSpPr/>
          <p:nvPr/>
        </p:nvSpPr>
        <p:spPr>
          <a:xfrm>
            <a:off x="191344" y="795189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INSTALLAZIONE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C76B997-DA94-400A-A161-6C7FAABB7050}"/>
              </a:ext>
            </a:extLst>
          </p:cNvPr>
          <p:cNvSpPr txBox="1"/>
          <p:nvPr/>
        </p:nvSpPr>
        <p:spPr>
          <a:xfrm>
            <a:off x="216165" y="2217638"/>
            <a:ext cx="259228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VIVARES Zigbee Sensore di presenza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C0E42C8-F76E-4CFF-A23B-5711F0D7C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C1524084-1B46-4A09-8A85-2344D684F65E}"/>
              </a:ext>
            </a:extLst>
          </p:cNvPr>
          <p:cNvSpPr txBox="1"/>
          <p:nvPr/>
        </p:nvSpPr>
        <p:spPr>
          <a:xfrm>
            <a:off x="3195042" y="1196752"/>
            <a:ext cx="4845174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Sensore di presenza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052834-4F64-424D-A0E3-C6E771F20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042" y="1926932"/>
            <a:ext cx="4193031" cy="18740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1F45DA-CA05-41A6-A77E-BDCAC4450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8296" y="1862774"/>
            <a:ext cx="3491950" cy="47251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32230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">
            <a:extLst>
              <a:ext uri="{FF2B5EF4-FFF2-40B4-BE49-F238E27FC236}">
                <a16:creationId xmlns:a16="http://schemas.microsoft.com/office/drawing/2014/main" id="{841A9196-8EF7-47C7-B99E-2F9BD40F12CE}"/>
              </a:ext>
            </a:extLst>
          </p:cNvPr>
          <p:cNvSpPr/>
          <p:nvPr/>
        </p:nvSpPr>
        <p:spPr>
          <a:xfrm>
            <a:off x="0" y="-15764"/>
            <a:ext cx="12192000" cy="1718469"/>
          </a:xfrm>
          <a:prstGeom prst="rect">
            <a:avLst/>
          </a:prstGeom>
          <a:solidFill>
            <a:srgbClr val="FF6600"/>
          </a:solidFill>
          <a:ln w="12700">
            <a:miter lim="400000"/>
          </a:ln>
        </p:spPr>
        <p:txBody>
          <a:bodyPr lIns="25400" tIns="25400" rIns="25400" bIns="254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0" name="Bild 5">
            <a:extLst>
              <a:ext uri="{FF2B5EF4-FFF2-40B4-BE49-F238E27FC236}">
                <a16:creationId xmlns:a16="http://schemas.microsoft.com/office/drawing/2014/main" id="{F52BF045-8970-4B7C-8EEB-D589B2E5D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200" y="334800"/>
            <a:ext cx="1725239" cy="425216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B6744A66-571A-4418-BF42-2D587E528F62}"/>
              </a:ext>
            </a:extLst>
          </p:cNvPr>
          <p:cNvSpPr txBox="1"/>
          <p:nvPr/>
        </p:nvSpPr>
        <p:spPr>
          <a:xfrm>
            <a:off x="339970" y="832358"/>
            <a:ext cx="11513900" cy="689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="" val="1"/>
            </a:ext>
          </a:extLst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80000"/>
              </a:lnSpc>
              <a:defRPr sz="11000" spc="-22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LT Std 75 Bold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3000" b="0" i="0" u="none" strike="noStrike" kern="1200" cap="none" spc="-22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cs typeface="Arial"/>
                <a:sym typeface="Helvetica Neue LT Std 75 Bold"/>
              </a:rPr>
              <a:t>LEDVANCE BIOLUX – Illuminazione incentrata sull'uomo</a:t>
            </a:r>
            <a:br>
              <a:rPr kumimoji="0" lang="it" sz="3000" b="0" i="0" u="none" strike="noStrike" kern="1200" cap="none" spc="-22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cs typeface="Arial"/>
                <a:sym typeface="Helvetica Neue LT Std 75 Bold"/>
              </a:rPr>
            </a:br>
            <a:r>
              <a:rPr kumimoji="0" lang="it" sz="3000" b="0" i="0" u="none" strike="noStrike" kern="1200" cap="none" spc="-22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cs typeface="Arial"/>
                <a:sym typeface="Helvetica Neue LT Std 75 Bold"/>
              </a:rPr>
              <a:t>Configurazione del sistema </a:t>
            </a:r>
            <a:endParaRPr kumimoji="0" lang="en-US" sz="2800" b="0" i="0" u="none" strike="noStrike" kern="1200" cap="none" spc="-22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Helvetica Neue LT Std 75 Bold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1AF47E4-58F6-4934-8E58-1252BD4307C1}"/>
              </a:ext>
            </a:extLst>
          </p:cNvPr>
          <p:cNvSpPr/>
          <p:nvPr/>
        </p:nvSpPr>
        <p:spPr>
          <a:xfrm>
            <a:off x="296029" y="3577595"/>
            <a:ext cx="11667505" cy="720496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F9544BC8-6BD4-4544-BDCD-4875F4F18BC9}"/>
              </a:ext>
            </a:extLst>
          </p:cNvPr>
          <p:cNvSpPr txBox="1"/>
          <p:nvPr/>
        </p:nvSpPr>
        <p:spPr bwMode="gray">
          <a:xfrm>
            <a:off x="8387411" y="4851705"/>
            <a:ext cx="2965173" cy="7204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10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10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10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10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t" sz="1600" b="0" i="0" u="none" strike="noStrike" kern="1200" cap="none" spc="0" normalizeH="0" baseline="0" noProof="0" dirty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cs typeface="Arial"/>
              </a:rPr>
              <a:t>FUNZIONALITÀ:</a:t>
            </a:r>
            <a:br>
              <a:rPr kumimoji="0" lang="it" sz="1600" b="0" i="0" u="none" strike="noStrike" kern="1200" cap="none" spc="0" normalizeH="0" baseline="0" noProof="0" dirty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cs typeface="Arial"/>
              </a:rPr>
            </a:br>
            <a:r>
              <a:rPr lang="it" sz="1400" b="0" i="0" u="none" strike="noStrike" dirty="0">
                <a:solidFill>
                  <a:srgbClr val="535353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no registrazione</a:t>
            </a:r>
            <a:br>
              <a:rPr lang="it" sz="1400" b="0" i="0" u="none" strike="noStrike" dirty="0">
                <a:solidFill>
                  <a:srgbClr val="535353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r>
              <a:rPr lang="it" sz="1400" b="0" i="0" u="none" strike="noStrike" dirty="0">
                <a:solidFill>
                  <a:srgbClr val="535353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o è necessario l'accesso al cloud</a:t>
            </a:r>
            <a:endParaRPr lang="en-GB" sz="1400" dirty="0">
              <a:solidFill>
                <a:srgbClr val="6F6F6F">
                  <a:lumMod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471640-9383-4300-B68F-61EBF867FDB2}"/>
              </a:ext>
            </a:extLst>
          </p:cNvPr>
          <p:cNvSpPr txBox="1"/>
          <p:nvPr/>
        </p:nvSpPr>
        <p:spPr>
          <a:xfrm>
            <a:off x="5735960" y="6669360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C4D97C32-B8CE-4301-A047-0B3DE8EE3190}"/>
              </a:ext>
            </a:extLst>
          </p:cNvPr>
          <p:cNvSpPr txBox="1"/>
          <p:nvPr/>
        </p:nvSpPr>
        <p:spPr bwMode="gray">
          <a:xfrm>
            <a:off x="570119" y="1876211"/>
            <a:ext cx="8871481" cy="43620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10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10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10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10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2" name="Grafik 17">
            <a:extLst>
              <a:ext uri="{FF2B5EF4-FFF2-40B4-BE49-F238E27FC236}">
                <a16:creationId xmlns:a16="http://schemas.microsoft.com/office/drawing/2014/main" id="{9EAE1FE8-EEC9-439D-9041-17CB71BE68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72" y="2605057"/>
            <a:ext cx="1565845" cy="2246648"/>
          </a:xfrm>
          <a:prstGeom prst="rect">
            <a:avLst/>
          </a:prstGeom>
        </p:spPr>
      </p:pic>
      <p:pic>
        <p:nvPicPr>
          <p:cNvPr id="23" name="Daco_4057941.png" descr="Daco_4057941.png">
            <a:extLst>
              <a:ext uri="{FF2B5EF4-FFF2-40B4-BE49-F238E27FC236}">
                <a16:creationId xmlns:a16="http://schemas.microsoft.com/office/drawing/2014/main" id="{A6959869-3FEC-4350-8C06-172B4FAA63A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1358" t="-10112" r="79638" b="-8633"/>
          <a:stretch>
            <a:fillRect/>
          </a:stretch>
        </p:blipFill>
        <p:spPr>
          <a:xfrm>
            <a:off x="2542028" y="4156386"/>
            <a:ext cx="385244" cy="540000"/>
          </a:xfrm>
          <a:prstGeom prst="rect">
            <a:avLst/>
          </a:prstGeom>
          <a:ln w="12700">
            <a:noFill/>
            <a:miter lim="400000"/>
          </a:ln>
        </p:spPr>
      </p:pic>
      <p:pic>
        <p:nvPicPr>
          <p:cNvPr id="24" name="Picture 23" descr="Picture 19">
            <a:extLst>
              <a:ext uri="{FF2B5EF4-FFF2-40B4-BE49-F238E27FC236}">
                <a16:creationId xmlns:a16="http://schemas.microsoft.com/office/drawing/2014/main" id="{05672017-F00E-4734-B36E-DDB9E7C54A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4187" y="4190759"/>
            <a:ext cx="821869" cy="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Grafik 15">
            <a:extLst>
              <a:ext uri="{FF2B5EF4-FFF2-40B4-BE49-F238E27FC236}">
                <a16:creationId xmlns:a16="http://schemas.microsoft.com/office/drawing/2014/main" id="{E14BBCA0-7C7E-4DAB-B47F-B8685A9DF5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53" y="2688723"/>
            <a:ext cx="2382492" cy="2162982"/>
          </a:xfrm>
          <a:prstGeom prst="rect">
            <a:avLst/>
          </a:prstGeom>
        </p:spPr>
      </p:pic>
      <p:pic>
        <p:nvPicPr>
          <p:cNvPr id="26" name="Grafik 18">
            <a:extLst>
              <a:ext uri="{FF2B5EF4-FFF2-40B4-BE49-F238E27FC236}">
                <a16:creationId xmlns:a16="http://schemas.microsoft.com/office/drawing/2014/main" id="{FB7B0E32-B4B6-4481-83AC-A1D3238F48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601" y="2441532"/>
            <a:ext cx="2206532" cy="2410173"/>
          </a:xfrm>
          <a:prstGeom prst="rect">
            <a:avLst/>
          </a:prstGeom>
        </p:spPr>
      </p:pic>
      <p:sp>
        <p:nvSpPr>
          <p:cNvPr id="29" name="Inhaltsplatzhalter 4">
            <a:extLst>
              <a:ext uri="{FF2B5EF4-FFF2-40B4-BE49-F238E27FC236}">
                <a16:creationId xmlns:a16="http://schemas.microsoft.com/office/drawing/2014/main" id="{CF21D5D3-35B3-4CDA-9395-F43C60687BB5}"/>
              </a:ext>
            </a:extLst>
          </p:cNvPr>
          <p:cNvSpPr txBox="1"/>
          <p:nvPr/>
        </p:nvSpPr>
        <p:spPr bwMode="gray">
          <a:xfrm>
            <a:off x="6994355" y="2592122"/>
            <a:ext cx="3417920" cy="9963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10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10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10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10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t" sz="1600" b="0" i="0" u="none" strike="noStrike" kern="1200" cap="none" spc="0" normalizeH="0" baseline="0" noProof="0" dirty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Arial"/>
              </a:rPr>
              <a:t>INSTALLAZIONE:</a:t>
            </a:r>
            <a:br>
              <a:rPr kumimoji="0" lang="it" sz="1600" b="0" i="0" u="none" strike="noStrike" kern="1200" cap="none" spc="0" normalizeH="0" baseline="0" noProof="0" dirty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it" sz="1400" b="0" i="0" u="none" strike="noStrike" kern="1200" cap="none" spc="0" normalizeH="0" baseline="0" noProof="0" dirty="0">
                <a:solidFill>
                  <a:srgbClr val="535353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Arial"/>
              </a:rPr>
              <a:t> pragmatico e veloce grazie a</a:t>
            </a:r>
            <a:br>
              <a:rPr kumimoji="0" lang="it" sz="1400" b="0" i="0" u="none" strike="noStrike" kern="1200" cap="none" spc="0" normalizeH="0" baseline="0" noProof="0" dirty="0">
                <a:solidFill>
                  <a:srgbClr val="535353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it" sz="1400" b="0" i="0" u="none" strike="noStrike" kern="1200" cap="none" spc="0" normalizeH="0" baseline="0" noProof="0" dirty="0">
                <a:solidFill>
                  <a:srgbClr val="535353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Arial"/>
              </a:rPr>
              <a:t> tecnologia wireless (tramite zigbee)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6F6F6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Inhaltsplatzhalter 4">
            <a:extLst>
              <a:ext uri="{FF2B5EF4-FFF2-40B4-BE49-F238E27FC236}">
                <a16:creationId xmlns:a16="http://schemas.microsoft.com/office/drawing/2014/main" id="{69D55B8C-9262-430A-84B3-4F80682E79E7}"/>
              </a:ext>
            </a:extLst>
          </p:cNvPr>
          <p:cNvSpPr txBox="1"/>
          <p:nvPr/>
        </p:nvSpPr>
        <p:spPr bwMode="gray">
          <a:xfrm>
            <a:off x="2216262" y="2575161"/>
            <a:ext cx="5580062" cy="6774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10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10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10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10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t" sz="1600" b="0" i="0" u="none" strike="noStrike" kern="1200" cap="none" spc="0" normalizeH="0" baseline="0" noProof="0" dirty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Arial"/>
              </a:rPr>
              <a:t>LA MESSA IN PRODUZIONE:</a:t>
            </a:r>
            <a:br>
              <a:rPr kumimoji="0" lang="it" sz="1600" b="0" i="0" u="none" strike="noStrike" kern="1200" cap="none" spc="0" normalizeH="0" baseline="0" noProof="0" dirty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it" sz="1400" b="0" i="0" u="none" strike="noStrike" kern="1200" cap="none" spc="0" normalizeH="0" baseline="0" noProof="0" dirty="0">
                <a:solidFill>
                  <a:srgbClr val="535353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Arial"/>
              </a:rPr>
              <a:t>veloce e semplice tramite smartphone</a:t>
            </a:r>
            <a:br>
              <a:rPr kumimoji="0" lang="it" sz="1400" b="0" i="0" u="none" strike="noStrike" kern="1200" cap="none" spc="0" normalizeH="0" baseline="0" noProof="0" dirty="0">
                <a:solidFill>
                  <a:srgbClr val="535353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it" sz="1400" b="0" i="0" u="none" strike="noStrike" kern="1200" cap="none" spc="0" normalizeH="0" baseline="0" noProof="0" dirty="0">
                <a:solidFill>
                  <a:srgbClr val="535353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Arial"/>
              </a:rPr>
              <a:t>App e QR Code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6F6F6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1" name="Graphic 30" descr="Wireless with solid fill">
            <a:extLst>
              <a:ext uri="{FF2B5EF4-FFF2-40B4-BE49-F238E27FC236}">
                <a16:creationId xmlns:a16="http://schemas.microsoft.com/office/drawing/2014/main" id="{AB245DBE-5705-430F-877A-135B3FD754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8075645">
            <a:off x="8008891" y="3397843"/>
            <a:ext cx="1080000" cy="1080000"/>
          </a:xfrm>
          <a:prstGeom prst="rect">
            <a:avLst/>
          </a:prstGeom>
        </p:spPr>
      </p:pic>
      <p:sp>
        <p:nvSpPr>
          <p:cNvPr id="32" name="Inhaltsplatzhalter 4">
            <a:extLst>
              <a:ext uri="{FF2B5EF4-FFF2-40B4-BE49-F238E27FC236}">
                <a16:creationId xmlns:a16="http://schemas.microsoft.com/office/drawing/2014/main" id="{CAC47070-09A8-457F-B2EF-93C3C531AAC0}"/>
              </a:ext>
            </a:extLst>
          </p:cNvPr>
          <p:cNvSpPr txBox="1"/>
          <p:nvPr/>
        </p:nvSpPr>
        <p:spPr bwMode="gray">
          <a:xfrm>
            <a:off x="4569853" y="4825295"/>
            <a:ext cx="3464422" cy="97996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10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10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10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105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it" sz="1600" b="0" i="0" u="none" strike="noStrike" kern="1200" cap="none" spc="0" normalizeH="0" baseline="0" noProof="0" dirty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Arial"/>
              </a:rPr>
              <a:t>CONTROLLO:</a:t>
            </a:r>
            <a:br>
              <a:rPr kumimoji="0" lang="it" sz="1600" b="0" i="0" u="none" strike="noStrike" kern="1200" cap="none" spc="0" normalizeH="0" baseline="0" noProof="0" dirty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it" sz="1400" b="0" i="0" u="none" strike="noStrike" kern="1200" cap="none" spc="0" normalizeH="0" baseline="0" noProof="0" dirty="0">
                <a:solidFill>
                  <a:srgbClr val="535353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Arial"/>
              </a:rPr>
              <a:t>intuitivamente tramite un'unità di controllo unica e scene di luce preprogrammate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6F6F6F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3" name="Graphic 32" descr="Wireless with solid fill">
            <a:extLst>
              <a:ext uri="{FF2B5EF4-FFF2-40B4-BE49-F238E27FC236}">
                <a16:creationId xmlns:a16="http://schemas.microsoft.com/office/drawing/2014/main" id="{AAA46D39-3A50-4C59-BD36-171883409D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8075645">
            <a:off x="2683828" y="3397843"/>
            <a:ext cx="1080000" cy="1080000"/>
          </a:xfrm>
          <a:prstGeom prst="rect">
            <a:avLst/>
          </a:prstGeom>
        </p:spPr>
      </p:pic>
      <p:pic>
        <p:nvPicPr>
          <p:cNvPr id="34" name="Picture 33" descr="A picture containing text&#10;&#10;Description automatically generated">
            <a:extLst>
              <a:ext uri="{FF2B5EF4-FFF2-40B4-BE49-F238E27FC236}">
                <a16:creationId xmlns:a16="http://schemas.microsoft.com/office/drawing/2014/main" id="{F52392C5-9AC0-4D0A-8417-367291E4BA0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5147">
            <a:off x="10243055" y="3814764"/>
            <a:ext cx="1331704" cy="13317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9851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9" grpId="0"/>
      <p:bldP spid="30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200D655-7722-4D84-9707-4C08CCCCD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51497" y="2217638"/>
            <a:ext cx="2857143" cy="3276190"/>
          </a:xfrm>
          <a:prstGeom prst="rect">
            <a:avLst/>
          </a:prstGeom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C7CB5537-1CFE-4279-9FB1-B63BBD537D71}"/>
              </a:ext>
            </a:extLst>
          </p:cNvPr>
          <p:cNvSpPr/>
          <p:nvPr/>
        </p:nvSpPr>
        <p:spPr>
          <a:xfrm>
            <a:off x="191344" y="795189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INSTALLAZIONE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010F79B-3B6B-4A03-8598-F2102A9EA1BD}"/>
              </a:ext>
            </a:extLst>
          </p:cNvPr>
          <p:cNvSpPr txBox="1"/>
          <p:nvPr/>
        </p:nvSpPr>
        <p:spPr>
          <a:xfrm>
            <a:off x="216165" y="2217638"/>
            <a:ext cx="259228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Sistema BIOLUX HCL</a:t>
            </a:r>
          </a:p>
        </p:txBody>
      </p:sp>
      <p:cxnSp>
        <p:nvCxnSpPr>
          <p:cNvPr id="8" name="Straight Connector 5">
            <a:extLst>
              <a:ext uri="{FF2B5EF4-FFF2-40B4-BE49-F238E27FC236}">
                <a16:creationId xmlns:a16="http://schemas.microsoft.com/office/drawing/2014/main" id="{BA8FFD89-E006-45E0-A707-E173F38E118B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6AE836D7-6BBC-42B2-BC0B-693A8C10D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1799C8C-6D73-446C-A3A5-EBB61DF96287}"/>
              </a:ext>
            </a:extLst>
          </p:cNvPr>
          <p:cNvSpPr txBox="1"/>
          <p:nvPr/>
        </p:nvSpPr>
        <p:spPr>
          <a:xfrm>
            <a:off x="8116342" y="3041380"/>
            <a:ext cx="34522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Portare l'alimentazione su "ON"</a:t>
            </a:r>
          </a:p>
        </p:txBody>
      </p:sp>
      <p:sp>
        <p:nvSpPr>
          <p:cNvPr id="13" name="Textfeld 10">
            <a:extLst>
              <a:ext uri="{FF2B5EF4-FFF2-40B4-BE49-F238E27FC236}">
                <a16:creationId xmlns:a16="http://schemas.microsoft.com/office/drawing/2014/main" id="{F748FBA6-5C76-445C-8F76-826A209AE871}"/>
              </a:ext>
            </a:extLst>
          </p:cNvPr>
          <p:cNvSpPr txBox="1"/>
          <p:nvPr/>
        </p:nvSpPr>
        <p:spPr>
          <a:xfrm>
            <a:off x="3142007" y="1256854"/>
            <a:ext cx="774086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Installazione del sistema BIOLUX HCL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3F9555-7A1E-4388-ADBC-30C5B5F57A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144" y="2910573"/>
            <a:ext cx="724198" cy="667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127681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7AD262-F85D-46F0-8F2E-688A82553D86}"/>
              </a:ext>
            </a:extLst>
          </p:cNvPr>
          <p:cNvCxnSpPr/>
          <p:nvPr/>
        </p:nvCxnSpPr>
        <p:spPr>
          <a:xfrm flipH="1">
            <a:off x="191344" y="1659122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40E82BA-D2C6-46B9-98C8-A5F55D6103D9}"/>
              </a:ext>
            </a:extLst>
          </p:cNvPr>
          <p:cNvSpPr txBox="1"/>
          <p:nvPr/>
        </p:nvSpPr>
        <p:spPr>
          <a:xfrm>
            <a:off x="216165" y="2235537"/>
            <a:ext cx="19193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lvl="0">
              <a:defRPr b="1">
                <a:solidFill>
                  <a:prstClr val="whit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Configurazione di sistema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70B4511-DB6B-4BCB-8CEC-404C21769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819" y="1844824"/>
            <a:ext cx="2219048" cy="465714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5BA10C8-1317-464A-BF06-FEEBB237B3A1}"/>
              </a:ext>
            </a:extLst>
          </p:cNvPr>
          <p:cNvSpPr txBox="1"/>
          <p:nvPr/>
        </p:nvSpPr>
        <p:spPr>
          <a:xfrm>
            <a:off x="3114805" y="908720"/>
            <a:ext cx="889299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 dirty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Collegamento dei prodotti HCL installati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" sz="2400" b="1" i="0" u="none" strike="noStrike" dirty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tramite l'app BIOLUX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A7CD7EB-CEA5-4339-AFC5-CB508B7F985F}"/>
              </a:ext>
            </a:extLst>
          </p:cNvPr>
          <p:cNvSpPr txBox="1"/>
          <p:nvPr/>
        </p:nvSpPr>
        <p:spPr>
          <a:xfrm>
            <a:off x="6070514" y="1825908"/>
            <a:ext cx="5688632" cy="29300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600" b="1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Lo scopo dell'App è unire (collegare in modalità wireless) i prodotti HCL installati (apparecchi, sensori, strisce led) alla Centrale HCL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it" sz="16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Scarica l'APP BIOLUX sul tuo dispositivo mobile (Smartphone o Tablet)</a:t>
            </a: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it" sz="16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Avvia l'app</a:t>
            </a:r>
          </a:p>
          <a:p>
            <a:pPr marL="342900" marR="0" lvl="0" indent="-3429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it" sz="16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Seguire le istruzioni</a:t>
            </a: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97334D-16D7-4FDB-9E89-A67DC51A3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941" y="4620665"/>
            <a:ext cx="5767779" cy="18813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7C70F7-4B26-4D15-8372-B1F58F9B854E}"/>
              </a:ext>
            </a:extLst>
          </p:cNvPr>
          <p:cNvSpPr/>
          <p:nvPr/>
        </p:nvSpPr>
        <p:spPr>
          <a:xfrm>
            <a:off x="6177152" y="4706856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D747A5-1E0B-447A-9669-9639D2E7605A}"/>
              </a:ext>
            </a:extLst>
          </p:cNvPr>
          <p:cNvSpPr/>
          <p:nvPr/>
        </p:nvSpPr>
        <p:spPr>
          <a:xfrm>
            <a:off x="191344" y="813088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La messa in produzione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Grafik 4">
            <a:extLst>
              <a:ext uri="{FF2B5EF4-FFF2-40B4-BE49-F238E27FC236}">
                <a16:creationId xmlns:a16="http://schemas.microsoft.com/office/drawing/2014/main" id="{CF7C678D-37BD-4AE6-B9FB-743374D35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24" y="3161263"/>
            <a:ext cx="1563003" cy="535473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8E731C7-D43A-419E-A9A7-9FBA87A3AF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537493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7AD262-F85D-46F0-8F2E-688A82553D86}"/>
              </a:ext>
            </a:extLst>
          </p:cNvPr>
          <p:cNvCxnSpPr/>
          <p:nvPr/>
        </p:nvCxnSpPr>
        <p:spPr>
          <a:xfrm flipH="1">
            <a:off x="191344" y="1659122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59BB520-160F-4284-BAAF-7263283B1611}"/>
              </a:ext>
            </a:extLst>
          </p:cNvPr>
          <p:cNvSpPr/>
          <p:nvPr/>
        </p:nvSpPr>
        <p:spPr>
          <a:xfrm>
            <a:off x="191344" y="813088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La messa in produzione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E01D0998-0A87-45FA-9C17-ECBF0095468D}"/>
              </a:ext>
            </a:extLst>
          </p:cNvPr>
          <p:cNvSpPr txBox="1"/>
          <p:nvPr/>
        </p:nvSpPr>
        <p:spPr>
          <a:xfrm>
            <a:off x="216165" y="2235537"/>
            <a:ext cx="19193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lvl="0">
              <a:defRPr b="1">
                <a:solidFill>
                  <a:prstClr val="whit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tramite l'app BIOLUX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BC5E13D-21C3-452E-BA73-E0FB9C6DC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365" y="1017238"/>
            <a:ext cx="3810501" cy="515451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AFC696D1-B32B-4D27-8A5C-568504BDF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8510" y="1337645"/>
            <a:ext cx="2199448" cy="440280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F95CD16E-FC96-4EA2-A776-E535ADC3CADB}"/>
              </a:ext>
            </a:extLst>
          </p:cNvPr>
          <p:cNvSpPr txBox="1"/>
          <p:nvPr/>
        </p:nvSpPr>
        <p:spPr>
          <a:xfrm>
            <a:off x="6849203" y="4401749"/>
            <a:ext cx="2775189" cy="19795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6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Scansiona i QR Code della CU e degli apparecchi di illuminazione dal volantino QR code. </a:t>
            </a:r>
            <a:br>
              <a:rPr kumimoji="0" lang="it" sz="16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it" sz="16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Il sistema HCL si collegherà automaticamente a tutti i prodotti installati.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A967C0-3EDF-46ED-894A-55A837FBF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996" y="1043920"/>
            <a:ext cx="3144859" cy="53732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458407-D666-4AA8-A3D7-FB8B01E941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6517" y="1737964"/>
            <a:ext cx="3051947" cy="54283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BDB09E2-0528-4BED-9971-80AC3B3F23EE}"/>
              </a:ext>
            </a:extLst>
          </p:cNvPr>
          <p:cNvSpPr txBox="1"/>
          <p:nvPr/>
        </p:nvSpPr>
        <p:spPr>
          <a:xfrm>
            <a:off x="3647728" y="229395"/>
            <a:ext cx="6138727" cy="6991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6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Selezionare l'Unità di Controllo "NON COMMISSIONE",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6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Crea una nuova stanza e fornisci un nome per la stanza.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57594A-FD93-4D88-9973-6B9A9668E3DD}"/>
              </a:ext>
            </a:extLst>
          </p:cNvPr>
          <p:cNvSpPr/>
          <p:nvPr/>
        </p:nvSpPr>
        <p:spPr>
          <a:xfrm>
            <a:off x="3429258" y="2235537"/>
            <a:ext cx="3094365" cy="213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32094E-647D-41B8-8F96-4993E954EF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5489" y="2168652"/>
            <a:ext cx="2926080" cy="154004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C0C685-CAC5-43C8-9F92-9E20A303CB0A}"/>
              </a:ext>
            </a:extLst>
          </p:cNvPr>
          <p:cNvCxnSpPr/>
          <p:nvPr/>
        </p:nvCxnSpPr>
        <p:spPr>
          <a:xfrm flipH="1">
            <a:off x="6087474" y="928561"/>
            <a:ext cx="360990" cy="1026545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4">
            <a:extLst>
              <a:ext uri="{FF2B5EF4-FFF2-40B4-BE49-F238E27FC236}">
                <a16:creationId xmlns:a16="http://schemas.microsoft.com/office/drawing/2014/main" id="{EB51DDFC-3EAA-4015-B924-13B8BAA400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791" y="3219008"/>
            <a:ext cx="1563003" cy="535473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96EA83E6-7016-487B-9B95-9F6B599B83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35477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7AD262-F85D-46F0-8F2E-688A82553D86}"/>
              </a:ext>
            </a:extLst>
          </p:cNvPr>
          <p:cNvCxnSpPr/>
          <p:nvPr/>
        </p:nvCxnSpPr>
        <p:spPr>
          <a:xfrm flipH="1">
            <a:off x="191344" y="1659122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59BB520-160F-4284-BAAF-7263283B1611}"/>
              </a:ext>
            </a:extLst>
          </p:cNvPr>
          <p:cNvSpPr/>
          <p:nvPr/>
        </p:nvSpPr>
        <p:spPr>
          <a:xfrm>
            <a:off x="191344" y="813088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La messa in produzione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FE5D49A-E22F-402F-BEB2-5BE033AF4980}"/>
              </a:ext>
            </a:extLst>
          </p:cNvPr>
          <p:cNvSpPr/>
          <p:nvPr/>
        </p:nvSpPr>
        <p:spPr>
          <a:xfrm>
            <a:off x="6600055" y="1861890"/>
            <a:ext cx="5040559" cy="48074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6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Non è richiesta alcuna programmazione manuale: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600" b="1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La posizione e l'ora vengono trasferite automaticamente dal cellulare all'unità di controllo tramite l'app BIOLUX HCL.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GB" sz="500" b="1" dirty="0">
              <a:solidFill>
                <a:prstClr val="black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6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È necessario consentire l'utilizzo dei dati GPS del cellulare sull'app. Oppure inserisci la posizione manualmente. </a:t>
            </a:r>
            <a:br>
              <a:rPr kumimoji="0" lang="it" sz="16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it" sz="16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È necessaria una connessione a Internet per ottenere la mappa locale. 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Dopo la messa in servizio,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La luce artificiale cambierà in base alla luce naturale nel luogo in cui è installato il sistema BIOLUX.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21159912-E1A1-415D-9E88-AE8434217F1C}"/>
              </a:ext>
            </a:extLst>
          </p:cNvPr>
          <p:cNvSpPr txBox="1"/>
          <p:nvPr/>
        </p:nvSpPr>
        <p:spPr>
          <a:xfrm>
            <a:off x="216165" y="2235537"/>
            <a:ext cx="19193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lvl="0">
              <a:defRPr b="1">
                <a:solidFill>
                  <a:prstClr val="whit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tramite l'app BIOLUX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C37D4A-1104-435C-867A-9C37F21C9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521159"/>
            <a:ext cx="2907841" cy="5815681"/>
          </a:xfrm>
          <a:prstGeom prst="rect">
            <a:avLst/>
          </a:prstGeom>
        </p:spPr>
      </p:pic>
      <p:pic>
        <p:nvPicPr>
          <p:cNvPr id="10" name="Grafik 4">
            <a:extLst>
              <a:ext uri="{FF2B5EF4-FFF2-40B4-BE49-F238E27FC236}">
                <a16:creationId xmlns:a16="http://schemas.microsoft.com/office/drawing/2014/main" id="{8BA4B5EF-10CA-41E6-9607-17F2D6103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3254637"/>
            <a:ext cx="1563003" cy="53547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ECF069E-5D70-48F9-877F-2DB90E2A06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442860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7AD262-F85D-46F0-8F2E-688A82553D86}"/>
              </a:ext>
            </a:extLst>
          </p:cNvPr>
          <p:cNvCxnSpPr/>
          <p:nvPr/>
        </p:nvCxnSpPr>
        <p:spPr>
          <a:xfrm flipH="1">
            <a:off x="191344" y="1659122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C7A4632B-E075-404D-A3E8-8332C3C0D28B}"/>
              </a:ext>
            </a:extLst>
          </p:cNvPr>
          <p:cNvSpPr txBox="1"/>
          <p:nvPr/>
        </p:nvSpPr>
        <p:spPr>
          <a:xfrm>
            <a:off x="8616280" y="3085321"/>
            <a:ext cx="3049154" cy="37041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4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Il sistema crea una rete ZigBee tra i prodotti HCL installati.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de-DE" sz="1400">
              <a:solidFill>
                <a:prstClr val="black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4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Gli apparecchi lampeggiano brevemente quattro volte quando viene stabilita la connessione.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4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Dopo che tutte le lampade sono state collegate, il sistema è pronto.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4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Il sistema HCL è ora completamente installato e pronto per l'uso.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55033AF-4FB8-45AC-AD27-F05A48C63ADC}"/>
              </a:ext>
            </a:extLst>
          </p:cNvPr>
          <p:cNvSpPr txBox="1"/>
          <p:nvPr/>
        </p:nvSpPr>
        <p:spPr>
          <a:xfrm>
            <a:off x="216165" y="2235537"/>
            <a:ext cx="19193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lvl="0">
              <a:defRPr b="1">
                <a:solidFill>
                  <a:prstClr val="whit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tramite l'app BIOLUX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Inhaltsplatzhalter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558A7A72-D0DA-46BA-802D-62D805F1B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2354823"/>
            <a:ext cx="2253456" cy="4506912"/>
          </a:xfr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9B278EE-B01B-46BD-B4C7-1F303A71BDC2}"/>
              </a:ext>
            </a:extLst>
          </p:cNvPr>
          <p:cNvCxnSpPr>
            <a:cxnSpLocks/>
          </p:cNvCxnSpPr>
          <p:nvPr/>
        </p:nvCxnSpPr>
        <p:spPr>
          <a:xfrm>
            <a:off x="4439816" y="2120092"/>
            <a:ext cx="594210" cy="2010967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8A79321-1F33-4885-88DD-982494F69DBA}"/>
              </a:ext>
            </a:extLst>
          </p:cNvPr>
          <p:cNvSpPr txBox="1"/>
          <p:nvPr/>
        </p:nvSpPr>
        <p:spPr>
          <a:xfrm>
            <a:off x="3359696" y="1822122"/>
            <a:ext cx="2808687" cy="343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30000"/>
              </a:lnSpc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Il prodotto è in fase di unione</a:t>
            </a:r>
            <a:endParaRPr lang="de-DE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06B98F-BB10-465B-AEB0-524F5289D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454" y="2341649"/>
            <a:ext cx="2521713" cy="43325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287EE4-8778-46A0-B80A-3A4B5BFAF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200" y="5787243"/>
            <a:ext cx="2200436" cy="88694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0914492-4B33-46E0-A082-30E5ED703636}"/>
              </a:ext>
            </a:extLst>
          </p:cNvPr>
          <p:cNvSpPr/>
          <p:nvPr/>
        </p:nvSpPr>
        <p:spPr>
          <a:xfrm>
            <a:off x="3134018" y="6541707"/>
            <a:ext cx="2605536" cy="311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DBE7A5-B95A-4D06-9B24-732F62CDFF11}"/>
              </a:ext>
            </a:extLst>
          </p:cNvPr>
          <p:cNvSpPr txBox="1"/>
          <p:nvPr/>
        </p:nvSpPr>
        <p:spPr>
          <a:xfrm>
            <a:off x="6802751" y="1742000"/>
            <a:ext cx="2656528" cy="6233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30000"/>
              </a:lnSpc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Il prodotto è collegato all'unità di controllo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2F512C6-50C8-4B9A-8A55-CDCF69272371}"/>
              </a:ext>
            </a:extLst>
          </p:cNvPr>
          <p:cNvCxnSpPr>
            <a:cxnSpLocks/>
          </p:cNvCxnSpPr>
          <p:nvPr/>
        </p:nvCxnSpPr>
        <p:spPr>
          <a:xfrm flipH="1">
            <a:off x="7996809" y="2120092"/>
            <a:ext cx="134206" cy="2234523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D71E98BB-13FA-4DC3-AA5F-37E4F74091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2090" y="2348880"/>
            <a:ext cx="724198" cy="66752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1CD70F8-5D38-4477-858A-F83FBB7F6C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2265" y="916295"/>
            <a:ext cx="5834378" cy="1005927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C913D63-E45A-4E3A-AB8E-BDE4F73ACF14}"/>
              </a:ext>
            </a:extLst>
          </p:cNvPr>
          <p:cNvSpPr/>
          <p:nvPr/>
        </p:nvSpPr>
        <p:spPr>
          <a:xfrm>
            <a:off x="191344" y="813088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La messa in produzione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4" name="Grafik 4">
            <a:extLst>
              <a:ext uri="{FF2B5EF4-FFF2-40B4-BE49-F238E27FC236}">
                <a16:creationId xmlns:a16="http://schemas.microsoft.com/office/drawing/2014/main" id="{85D3318B-B9C8-419B-9F3B-6112086B4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791" y="3181283"/>
            <a:ext cx="1563003" cy="535473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D5617210-7A17-48EF-ADB2-C51D770483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083328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E3CADFB-B22E-46F4-9EC7-962C2B6BC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2375329"/>
            <a:ext cx="2895238" cy="3142857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C010F79B-3B6B-4A03-8598-F2102A9EA1BD}"/>
              </a:ext>
            </a:extLst>
          </p:cNvPr>
          <p:cNvSpPr txBox="1"/>
          <p:nvPr/>
        </p:nvSpPr>
        <p:spPr>
          <a:xfrm>
            <a:off x="216165" y="2217638"/>
            <a:ext cx="259228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Centralina                 BIOLUX HCL</a:t>
            </a:r>
          </a:p>
        </p:txBody>
      </p:sp>
      <p:cxnSp>
        <p:nvCxnSpPr>
          <p:cNvPr id="8" name="Straight Connector 5">
            <a:extLst>
              <a:ext uri="{FF2B5EF4-FFF2-40B4-BE49-F238E27FC236}">
                <a16:creationId xmlns:a16="http://schemas.microsoft.com/office/drawing/2014/main" id="{BA8FFD89-E006-45E0-A707-E173F38E118B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FEB986A5-B343-4F7B-A7B5-406679203BAB}"/>
              </a:ext>
            </a:extLst>
          </p:cNvPr>
          <p:cNvSpPr txBox="1"/>
          <p:nvPr/>
        </p:nvSpPr>
        <p:spPr>
          <a:xfrm>
            <a:off x="6726088" y="2636912"/>
            <a:ext cx="4770512" cy="26196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" sz="16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Dopo la prima installazione e quando la CU è stata spenta, possono essere necessari fino a 10 minuti prima che sia disponibile una rete Zigbee stabile.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6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Al termine dell'installazione, la CU deve rimanere sempre alimentata per evitare i tempi di attesa prima che la rete venga stabilita.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6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Il consumo di energia in stato stazionario è inferiore a 0,5W. 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itel 3">
            <a:extLst>
              <a:ext uri="{FF2B5EF4-FFF2-40B4-BE49-F238E27FC236}">
                <a16:creationId xmlns:a16="http://schemas.microsoft.com/office/drawing/2014/main" id="{1BBC5442-CA94-416A-910E-C6320EC06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500" y="908720"/>
            <a:ext cx="8450562" cy="677491"/>
          </a:xfrm>
        </p:spPr>
        <p:txBody>
          <a:bodyPr>
            <a:noAutofit/>
          </a:bodyPr>
          <a:lstStyle/>
          <a:p>
            <a:pPr rtl="0"/>
            <a:r>
              <a:rPr lang="it" sz="24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Informazione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C447C6-5C35-41B1-BAB7-A07610CC7678}"/>
              </a:ext>
            </a:extLst>
          </p:cNvPr>
          <p:cNvSpPr/>
          <p:nvPr/>
        </p:nvSpPr>
        <p:spPr>
          <a:xfrm>
            <a:off x="191344" y="813088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La messa in produzione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Grafik 4">
            <a:extLst>
              <a:ext uri="{FF2B5EF4-FFF2-40B4-BE49-F238E27FC236}">
                <a16:creationId xmlns:a16="http://schemas.microsoft.com/office/drawing/2014/main" id="{6F42D51D-5C89-4711-BFD9-B3923553E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82" y="3253415"/>
            <a:ext cx="1563003" cy="535473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C3C4BE8-2852-4DB0-953E-4EC70FBB5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63CF12-3403-4EA9-B12D-14D9F3614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6080" y="1945732"/>
            <a:ext cx="724198" cy="667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718743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D097B1E7-2D56-440C-9B48-9E310F4DCEFC}"/>
              </a:ext>
            </a:extLst>
          </p:cNvPr>
          <p:cNvSpPr/>
          <p:nvPr/>
        </p:nvSpPr>
        <p:spPr>
          <a:xfrm>
            <a:off x="191344" y="813088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La messa in produzione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AA58F1A-0D36-4696-86DC-32D9BF5617C6}"/>
              </a:ext>
            </a:extLst>
          </p:cNvPr>
          <p:cNvSpPr txBox="1"/>
          <p:nvPr/>
        </p:nvSpPr>
        <p:spPr>
          <a:xfrm>
            <a:off x="216165" y="2228671"/>
            <a:ext cx="1919395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lvl="0">
              <a:defRPr b="1">
                <a:solidFill>
                  <a:prstClr val="whit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Connessione Bluetooth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B08B611-D86E-4B40-95DD-391CE5BB17EC}"/>
              </a:ext>
            </a:extLst>
          </p:cNvPr>
          <p:cNvSpPr txBox="1"/>
          <p:nvPr/>
        </p:nvSpPr>
        <p:spPr>
          <a:xfrm>
            <a:off x="3134018" y="1256854"/>
            <a:ext cx="615668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Informazione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B63C782-9237-41B1-A3F0-AD872A107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017" y="1988840"/>
            <a:ext cx="8705767" cy="28083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6462F07-B542-49F3-A08F-A706B77E68FF}"/>
              </a:ext>
            </a:extLst>
          </p:cNvPr>
          <p:cNvSpPr txBox="1"/>
          <p:nvPr/>
        </p:nvSpPr>
        <p:spPr>
          <a:xfrm>
            <a:off x="4223792" y="5085184"/>
            <a:ext cx="7560840" cy="13393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30000"/>
              </a:lnSpc>
            </a:pPr>
            <a:r>
              <a:rPr lang="it" sz="1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La connessione bluetooth è disattivata se l'App sul cellulare non è stata collegata alla Centrale per circa 60min. </a:t>
            </a:r>
            <a:br>
              <a:rPr lang="it" sz="1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it" sz="16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Per riattivare la connessione bluetooth la Centrale deve essere ruotata 5 volte a destra ea sinistra. </a:t>
            </a:r>
          </a:p>
        </p:txBody>
      </p:sp>
      <p:pic>
        <p:nvPicPr>
          <p:cNvPr id="7" name="Grafik 4">
            <a:extLst>
              <a:ext uri="{FF2B5EF4-FFF2-40B4-BE49-F238E27FC236}">
                <a16:creationId xmlns:a16="http://schemas.microsoft.com/office/drawing/2014/main" id="{8E7B97BB-47FB-4B44-8D00-A88F5E40D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3392995"/>
            <a:ext cx="1563004" cy="53547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41FAB9F-D7C4-4ADE-B31E-F0078560F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cxnSp>
        <p:nvCxnSpPr>
          <p:cNvPr id="9" name="Straight Connector 5">
            <a:extLst>
              <a:ext uri="{FF2B5EF4-FFF2-40B4-BE49-F238E27FC236}">
                <a16:creationId xmlns:a16="http://schemas.microsoft.com/office/drawing/2014/main" id="{1FB9BFFC-277E-4997-A619-56FB8A0FEC45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E42401F-BF7A-4687-9374-53E340B1C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7688" y="5157192"/>
            <a:ext cx="724198" cy="667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557562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D097B1E7-2D56-440C-9B48-9E310F4DCEFC}"/>
              </a:ext>
            </a:extLst>
          </p:cNvPr>
          <p:cNvSpPr/>
          <p:nvPr/>
        </p:nvSpPr>
        <p:spPr>
          <a:xfrm>
            <a:off x="191344" y="813088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Configurazione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B08B611-D86E-4B40-95DD-391CE5BB17EC}"/>
              </a:ext>
            </a:extLst>
          </p:cNvPr>
          <p:cNvSpPr txBox="1"/>
          <p:nvPr/>
        </p:nvSpPr>
        <p:spPr>
          <a:xfrm>
            <a:off x="3094547" y="859254"/>
            <a:ext cx="6156686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App BIOLUX HCL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Ulteriori funzioni dell'app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47F320-B9EB-417B-A72C-205C663BE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099" y="2147654"/>
            <a:ext cx="7219950" cy="40290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F2D293-D459-4C95-A19D-5BDEA5ABBED3}"/>
              </a:ext>
            </a:extLst>
          </p:cNvPr>
          <p:cNvSpPr/>
          <p:nvPr/>
        </p:nvSpPr>
        <p:spPr>
          <a:xfrm>
            <a:off x="3098484" y="2147654"/>
            <a:ext cx="1872208" cy="3150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/>
          </a:p>
        </p:txBody>
      </p:sp>
      <p:pic>
        <p:nvPicPr>
          <p:cNvPr id="9" name="Grafik 4">
            <a:extLst>
              <a:ext uri="{FF2B5EF4-FFF2-40B4-BE49-F238E27FC236}">
                <a16:creationId xmlns:a16="http://schemas.microsoft.com/office/drawing/2014/main" id="{FDA7217B-5D22-4542-95C2-3BB177C75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5" y="2954888"/>
            <a:ext cx="1563003" cy="53547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A076FB9-19AE-4304-B3EE-F2BAE8033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cxnSp>
        <p:nvCxnSpPr>
          <p:cNvPr id="13" name="Straight Connector 5">
            <a:extLst>
              <a:ext uri="{FF2B5EF4-FFF2-40B4-BE49-F238E27FC236}">
                <a16:creationId xmlns:a16="http://schemas.microsoft.com/office/drawing/2014/main" id="{747DCFBE-9F70-43C6-90F2-C248EF17A9C9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698707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D097B1E7-2D56-440C-9B48-9E310F4DCEFC}"/>
              </a:ext>
            </a:extLst>
          </p:cNvPr>
          <p:cNvSpPr/>
          <p:nvPr/>
        </p:nvSpPr>
        <p:spPr>
          <a:xfrm>
            <a:off x="191344" y="813088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IMPOSTARE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B08B611-D86E-4B40-95DD-391CE5BB17EC}"/>
              </a:ext>
            </a:extLst>
          </p:cNvPr>
          <p:cNvSpPr txBox="1"/>
          <p:nvPr/>
        </p:nvSpPr>
        <p:spPr>
          <a:xfrm>
            <a:off x="3134018" y="859254"/>
            <a:ext cx="8986356" cy="8002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App BIOLUX HCL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2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La modalità demo simula un giorno in due minuti in modalità NATURALE</a:t>
            </a:r>
            <a:endParaRPr kumimoji="0" lang="de-DE" sz="22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24B8EC8A-8357-41AE-89EF-C8F4D905B806}"/>
              </a:ext>
            </a:extLst>
          </p:cNvPr>
          <p:cNvSpPr txBox="1"/>
          <p:nvPr/>
        </p:nvSpPr>
        <p:spPr>
          <a:xfrm>
            <a:off x="216165" y="2235537"/>
            <a:ext cx="19193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lvl="0">
              <a:defRPr b="1">
                <a:solidFill>
                  <a:prstClr val="whit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Modalità demo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Grafik 4">
            <a:extLst>
              <a:ext uri="{FF2B5EF4-FFF2-40B4-BE49-F238E27FC236}">
                <a16:creationId xmlns:a16="http://schemas.microsoft.com/office/drawing/2014/main" id="{5EE4B614-9B67-41DA-B012-689E898BA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5" y="2875670"/>
            <a:ext cx="1563003" cy="53547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5D1EE35-5DB9-496F-8459-18FE64CC5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cxnSp>
        <p:nvCxnSpPr>
          <p:cNvPr id="10" name="Straight Connector 5">
            <a:extLst>
              <a:ext uri="{FF2B5EF4-FFF2-40B4-BE49-F238E27FC236}">
                <a16:creationId xmlns:a16="http://schemas.microsoft.com/office/drawing/2014/main" id="{9C87B5CB-D083-4CEA-8722-A42E317F3AA6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89E06597-0179-452B-A1AD-5E955F0EEA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010" y="1814392"/>
            <a:ext cx="1958901" cy="3484232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4DA937E9-6A43-408F-A37A-CF02FFC93D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82" y="1814393"/>
            <a:ext cx="1958901" cy="3484232"/>
          </a:xfrm>
          <a:prstGeom prst="rect">
            <a:avLst/>
          </a:prstGeom>
        </p:spPr>
      </p:pic>
      <p:pic>
        <p:nvPicPr>
          <p:cNvPr id="13" name="Picture 1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CA88004-4B84-45CF-8169-BED60B25F0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954" y="1813292"/>
            <a:ext cx="1958901" cy="3484232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0E9B97E7-051A-49BF-9E2E-24A0339293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488" y="2160945"/>
            <a:ext cx="1532886" cy="2726494"/>
          </a:xfrm>
          <a:prstGeom prst="rect">
            <a:avLst/>
          </a:prstGeom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60850CE-6058-4C27-9159-E541CCE706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91" y="1814393"/>
            <a:ext cx="1958901" cy="3484232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89AAB78-0D72-4CFB-973C-EF8E57F32E16}"/>
              </a:ext>
            </a:extLst>
          </p:cNvPr>
          <p:cNvCxnSpPr/>
          <p:nvPr/>
        </p:nvCxnSpPr>
        <p:spPr>
          <a:xfrm flipV="1">
            <a:off x="4367808" y="4887439"/>
            <a:ext cx="360040" cy="69921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833E75C-C2C6-4106-ADE9-A1D5BAFEAA11}"/>
              </a:ext>
            </a:extLst>
          </p:cNvPr>
          <p:cNvSpPr txBox="1"/>
          <p:nvPr/>
        </p:nvSpPr>
        <p:spPr>
          <a:xfrm>
            <a:off x="3152598" y="5509580"/>
            <a:ext cx="1879689" cy="5479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Seleziona la stanza e</a:t>
            </a:r>
          </a:p>
          <a:p>
            <a:pPr rtl="0">
              <a:lnSpc>
                <a:spcPct val="11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scheda su ALTRO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36C0430-EA8D-49B6-8C09-B503FF4901D3}"/>
              </a:ext>
            </a:extLst>
          </p:cNvPr>
          <p:cNvCxnSpPr/>
          <p:nvPr/>
        </p:nvCxnSpPr>
        <p:spPr>
          <a:xfrm flipV="1">
            <a:off x="5735960" y="3573016"/>
            <a:ext cx="720080" cy="193656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AFB92A5-EEC4-45C2-BD48-2F9A052CA442}"/>
              </a:ext>
            </a:extLst>
          </p:cNvPr>
          <p:cNvSpPr txBox="1"/>
          <p:nvPr/>
        </p:nvSpPr>
        <p:spPr>
          <a:xfrm>
            <a:off x="5144349" y="5509580"/>
            <a:ext cx="1978055" cy="5479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Selezionare</a:t>
            </a:r>
            <a:b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 MODALITÀ DEMO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49FCE7-C224-4130-8FBF-BCDB58837E55}"/>
              </a:ext>
            </a:extLst>
          </p:cNvPr>
          <p:cNvSpPr txBox="1"/>
          <p:nvPr/>
        </p:nvSpPr>
        <p:spPr>
          <a:xfrm>
            <a:off x="7122404" y="5509580"/>
            <a:ext cx="1978055" cy="5479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Tocca GIOCA per avviare la demo</a:t>
            </a:r>
            <a:endParaRPr lang="de-DE" sz="140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58D14C0-8C8D-4439-B205-33C73CE410F2}"/>
              </a:ext>
            </a:extLst>
          </p:cNvPr>
          <p:cNvCxnSpPr>
            <a:stCxn id="20" idx="0"/>
          </p:cNvCxnSpPr>
          <p:nvPr/>
        </p:nvCxnSpPr>
        <p:spPr>
          <a:xfrm flipH="1" flipV="1">
            <a:off x="8111432" y="5291203"/>
            <a:ext cx="0" cy="21837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283CFD7-61BC-4F0C-A974-76E78E063E7B}"/>
              </a:ext>
            </a:extLst>
          </p:cNvPr>
          <p:cNvSpPr txBox="1"/>
          <p:nvPr/>
        </p:nvSpPr>
        <p:spPr>
          <a:xfrm>
            <a:off x="9141954" y="5432636"/>
            <a:ext cx="3059640" cy="12588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La demo dura 2 minuti e cambia le luci. Un'icona a forma di sole si muove e indica la Demo.</a:t>
            </a:r>
          </a:p>
          <a:p>
            <a:pPr rtl="0">
              <a:lnSpc>
                <a:spcPct val="11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Per interrompere prima, toccare "&lt;" (indietro) o ruotare sulla CU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A36BD8C-DFF3-4BC0-8A87-A225FC171906}"/>
              </a:ext>
            </a:extLst>
          </p:cNvPr>
          <p:cNvCxnSpPr/>
          <p:nvPr/>
        </p:nvCxnSpPr>
        <p:spPr>
          <a:xfrm flipH="1" flipV="1">
            <a:off x="10792238" y="2706336"/>
            <a:ext cx="488338" cy="266923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9697891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D097B1E7-2D56-440C-9B48-9E310F4DCEFC}"/>
              </a:ext>
            </a:extLst>
          </p:cNvPr>
          <p:cNvSpPr/>
          <p:nvPr/>
        </p:nvSpPr>
        <p:spPr>
          <a:xfrm>
            <a:off x="191344" y="813088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IMPOSTARE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B08B611-D86E-4B40-95DD-391CE5BB17EC}"/>
              </a:ext>
            </a:extLst>
          </p:cNvPr>
          <p:cNvSpPr txBox="1"/>
          <p:nvPr/>
        </p:nvSpPr>
        <p:spPr>
          <a:xfrm>
            <a:off x="3134018" y="859254"/>
            <a:ext cx="8722622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App BIOLUX HCL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Funzioni ORARI / selezione e creazione orari</a:t>
            </a: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24B8EC8A-8357-41AE-89EF-C8F4D905B806}"/>
              </a:ext>
            </a:extLst>
          </p:cNvPr>
          <p:cNvSpPr txBox="1"/>
          <p:nvPr/>
        </p:nvSpPr>
        <p:spPr>
          <a:xfrm>
            <a:off x="216165" y="2235537"/>
            <a:ext cx="19193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lvl="0">
              <a:defRPr b="1">
                <a:solidFill>
                  <a:prstClr val="whit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Orario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Grafik 4">
            <a:extLst>
              <a:ext uri="{FF2B5EF4-FFF2-40B4-BE49-F238E27FC236}">
                <a16:creationId xmlns:a16="http://schemas.microsoft.com/office/drawing/2014/main" id="{70640FED-27A7-463F-9F34-854123EAA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5" y="2875670"/>
            <a:ext cx="1563003" cy="53547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1212CCA-F807-4E08-A339-C5159A573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cxnSp>
        <p:nvCxnSpPr>
          <p:cNvPr id="11" name="Straight Connector 5">
            <a:extLst>
              <a:ext uri="{FF2B5EF4-FFF2-40B4-BE49-F238E27FC236}">
                <a16:creationId xmlns:a16="http://schemas.microsoft.com/office/drawing/2014/main" id="{25927DC8-B322-4880-A6DC-0CEFE45E6191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5C22387-A65D-439F-8242-28C230205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91" y="1888985"/>
            <a:ext cx="1958901" cy="3484232"/>
          </a:xfrm>
          <a:prstGeom prst="rect">
            <a:avLst/>
          </a:prstGeom>
        </p:spPr>
      </p:pic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4EC9E30-9E86-4F5D-A1AB-62110532D0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435" y="1888985"/>
            <a:ext cx="1958901" cy="3484232"/>
          </a:xfrm>
          <a:prstGeom prst="rect">
            <a:avLst/>
          </a:prstGeom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CBCFAEF-D74B-473E-9CA1-56DA1F3CD6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3936680"/>
            <a:ext cx="1576848" cy="2804688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0687619D-8E58-48CB-8000-46891150A6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210" y="1888985"/>
            <a:ext cx="1958902" cy="3484233"/>
          </a:xfrm>
          <a:prstGeom prst="rect">
            <a:avLst/>
          </a:prstGeom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2F4C813-5532-43C2-8552-3A6891A5CC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51" y="2235537"/>
            <a:ext cx="1769261" cy="3146926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19E6F2-3A05-4CD6-B829-FAC6A1AD77ED}"/>
              </a:ext>
            </a:extLst>
          </p:cNvPr>
          <p:cNvCxnSpPr/>
          <p:nvPr/>
        </p:nvCxnSpPr>
        <p:spPr>
          <a:xfrm flipV="1">
            <a:off x="4439816" y="5157192"/>
            <a:ext cx="244311" cy="36004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5FC50BF-B097-40F1-9293-6F6132924A30}"/>
              </a:ext>
            </a:extLst>
          </p:cNvPr>
          <p:cNvSpPr txBox="1"/>
          <p:nvPr/>
        </p:nvSpPr>
        <p:spPr>
          <a:xfrm>
            <a:off x="3136191" y="5517234"/>
            <a:ext cx="1879689" cy="5479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Seleziona la stanza e</a:t>
            </a:r>
          </a:p>
          <a:p>
            <a:pPr rtl="0">
              <a:lnSpc>
                <a:spcPct val="11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scheda su ALTRO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A1BFDFF-4478-49F1-9007-8CDE8CE44019}"/>
              </a:ext>
            </a:extLst>
          </p:cNvPr>
          <p:cNvCxnSpPr/>
          <p:nvPr/>
        </p:nvCxnSpPr>
        <p:spPr>
          <a:xfrm flipV="1">
            <a:off x="5447928" y="4653136"/>
            <a:ext cx="244311" cy="86409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197A87E-8F84-4B38-A6CF-79B3D192B7DE}"/>
              </a:ext>
            </a:extLst>
          </p:cNvPr>
          <p:cNvSpPr txBox="1"/>
          <p:nvPr/>
        </p:nvSpPr>
        <p:spPr>
          <a:xfrm>
            <a:off x="5102856" y="5517233"/>
            <a:ext cx="1978055" cy="5479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Selezionare</a:t>
            </a:r>
            <a:b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 ORARIO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8E48E8-5290-447A-8A6E-1B83163D8DEC}"/>
              </a:ext>
            </a:extLst>
          </p:cNvPr>
          <p:cNvSpPr txBox="1"/>
          <p:nvPr/>
        </p:nvSpPr>
        <p:spPr>
          <a:xfrm>
            <a:off x="6652045" y="5658344"/>
            <a:ext cx="1958901" cy="1169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HA SCELTO ESISTENTE </a:t>
            </a:r>
          </a:p>
          <a:p>
            <a:pPr rtl="0"/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Orario, seleziona TT e clicca su </a:t>
            </a:r>
          </a:p>
          <a:p>
            <a:pPr rtl="0"/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"UTILIZZA ORARIO"</a:t>
            </a:r>
          </a:p>
          <a:p>
            <a:endParaRPr lang="de-DE" sz="14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D19AB1-A80D-4B0E-B52A-D7A7DBAE0D3D}"/>
              </a:ext>
            </a:extLst>
          </p:cNvPr>
          <p:cNvCxnSpPr>
            <a:stCxn id="23" idx="0"/>
          </p:cNvCxnSpPr>
          <p:nvPr/>
        </p:nvCxnSpPr>
        <p:spPr>
          <a:xfrm flipV="1">
            <a:off x="7631496" y="4962031"/>
            <a:ext cx="493890" cy="69631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19FCD04-68AD-4E2D-BB2B-1528408EFDCE}"/>
              </a:ext>
            </a:extLst>
          </p:cNvPr>
          <p:cNvCxnSpPr/>
          <p:nvPr/>
        </p:nvCxnSpPr>
        <p:spPr>
          <a:xfrm flipV="1">
            <a:off x="8183153" y="3429000"/>
            <a:ext cx="1283509" cy="133505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595AE72-9F0A-4365-B896-15B46FFA4D79}"/>
              </a:ext>
            </a:extLst>
          </p:cNvPr>
          <p:cNvSpPr txBox="1"/>
          <p:nvPr/>
        </p:nvSpPr>
        <p:spPr>
          <a:xfrm>
            <a:off x="8705888" y="5629716"/>
            <a:ext cx="2200150" cy="10218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it" sz="1400" b="0" i="0" u="sng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O</a:t>
            </a: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 </a:t>
            </a:r>
          </a:p>
          <a:p>
            <a:pPr rtl="0">
              <a:lnSpc>
                <a:spcPct val="11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CREA MANUALMENTE </a:t>
            </a:r>
          </a:p>
          <a:p>
            <a:pPr rtl="0">
              <a:lnSpc>
                <a:spcPct val="11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un nuovo orario </a:t>
            </a:r>
          </a:p>
          <a:p>
            <a:pPr rtl="0">
              <a:lnSpc>
                <a:spcPct val="11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 AGGIUNGI VOCE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47F83C4-B71E-43FD-A11C-4783F4ECD741}"/>
              </a:ext>
            </a:extLst>
          </p:cNvPr>
          <p:cNvCxnSpPr/>
          <p:nvPr/>
        </p:nvCxnSpPr>
        <p:spPr>
          <a:xfrm flipH="1" flipV="1">
            <a:off x="8884367" y="5301208"/>
            <a:ext cx="0" cy="35713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35C0F1F-DB70-4A7F-8409-61DBF1FBB99B}"/>
              </a:ext>
            </a:extLst>
          </p:cNvPr>
          <p:cNvCxnSpPr/>
          <p:nvPr/>
        </p:nvCxnSpPr>
        <p:spPr>
          <a:xfrm>
            <a:off x="10200456" y="6381328"/>
            <a:ext cx="914256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458942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5">
            <a:extLst>
              <a:ext uri="{FF2B5EF4-FFF2-40B4-BE49-F238E27FC236}">
                <a16:creationId xmlns:a16="http://schemas.microsoft.com/office/drawing/2014/main" id="{094CBE2F-D12D-4158-91E2-1AAC5F48B63E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id="{1FB7EE3F-EA89-4F5F-8DC1-2BDECF3BA639}"/>
              </a:ext>
            </a:extLst>
          </p:cNvPr>
          <p:cNvSpPr/>
          <p:nvPr/>
        </p:nvSpPr>
        <p:spPr>
          <a:xfrm>
            <a:off x="191344" y="795189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INSTALLAZIONE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DDC8598B-3A74-49ED-ADDA-7BDFCDBA664E}"/>
              </a:ext>
            </a:extLst>
          </p:cNvPr>
          <p:cNvSpPr txBox="1"/>
          <p:nvPr/>
        </p:nvSpPr>
        <p:spPr>
          <a:xfrm>
            <a:off x="216165" y="2217638"/>
            <a:ext cx="259228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CENTRALINA  BIOLUX HCL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60BC6CC-4F71-4976-95C6-D330C3FA5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B4CCD5C-DE74-4A29-8C14-4539531A2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201" y="3701859"/>
            <a:ext cx="1374344" cy="110711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10D3583-119D-4301-A83D-89E6BDC7B5A5}"/>
              </a:ext>
            </a:extLst>
          </p:cNvPr>
          <p:cNvSpPr txBox="1"/>
          <p:nvPr/>
        </p:nvSpPr>
        <p:spPr>
          <a:xfrm>
            <a:off x="7226217" y="8148098"/>
            <a:ext cx="1985839" cy="130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640D8F05-8B07-4E08-ACB8-B7AFD8E6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2384" y="3791131"/>
            <a:ext cx="1731068" cy="105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3CDDFBF-D6D4-454D-A347-738209C19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6177" y="3791131"/>
            <a:ext cx="1179699" cy="947708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C124C9A-E0FA-419F-A7B9-EEE1AB7AEE7C}"/>
              </a:ext>
            </a:extLst>
          </p:cNvPr>
          <p:cNvSpPr/>
          <p:nvPr/>
        </p:nvSpPr>
        <p:spPr>
          <a:xfrm>
            <a:off x="5849145" y="4942909"/>
            <a:ext cx="1544012" cy="646331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" sz="18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Unità di controllo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Alimentazione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elettrica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5C527FD-FA6A-41E2-8B34-6506D58EA893}"/>
              </a:ext>
            </a:extLst>
          </p:cNvPr>
          <p:cNvSpPr/>
          <p:nvPr/>
        </p:nvSpPr>
        <p:spPr>
          <a:xfrm>
            <a:off x="9989469" y="4936488"/>
            <a:ext cx="1985839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it" sz="18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QR Code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it" sz="18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volantino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37354C2-E7F9-491D-B443-E02945A225EC}"/>
              </a:ext>
            </a:extLst>
          </p:cNvPr>
          <p:cNvSpPr/>
          <p:nvPr/>
        </p:nvSpPr>
        <p:spPr>
          <a:xfrm>
            <a:off x="3629771" y="4938420"/>
            <a:ext cx="142859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" sz="1800" b="0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Unità di controllo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FE1E1BB-EEDC-4385-BD3A-D46787C46EBB}"/>
              </a:ext>
            </a:extLst>
          </p:cNvPr>
          <p:cNvSpPr txBox="1"/>
          <p:nvPr/>
        </p:nvSpPr>
        <p:spPr>
          <a:xfrm>
            <a:off x="3074043" y="1255747"/>
            <a:ext cx="790834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Contenuto della scatola di imballaggio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C2C5F4-D70F-4D5C-9128-682DDACEED35}"/>
              </a:ext>
            </a:extLst>
          </p:cNvPr>
          <p:cNvSpPr txBox="1"/>
          <p:nvPr/>
        </p:nvSpPr>
        <p:spPr>
          <a:xfrm>
            <a:off x="7913681" y="4944243"/>
            <a:ext cx="1854727" cy="64633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it" sz="18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Utente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it" sz="18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Istruzione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F24333-1CF3-43D8-8C29-A1924E33BB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2738" y="3787634"/>
            <a:ext cx="1343634" cy="9566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E9F9B3A-C251-490D-9A04-279252F639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91744" y="2046893"/>
            <a:ext cx="1458117" cy="11737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197219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D097B1E7-2D56-440C-9B48-9E310F4DCEFC}"/>
              </a:ext>
            </a:extLst>
          </p:cNvPr>
          <p:cNvSpPr/>
          <p:nvPr/>
        </p:nvSpPr>
        <p:spPr>
          <a:xfrm>
            <a:off x="191344" y="813088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IMPOSTARE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B08B611-D86E-4B40-95DD-391CE5BB17EC}"/>
              </a:ext>
            </a:extLst>
          </p:cNvPr>
          <p:cNvSpPr txBox="1"/>
          <p:nvPr/>
        </p:nvSpPr>
        <p:spPr>
          <a:xfrm>
            <a:off x="3094603" y="859254"/>
            <a:ext cx="9024042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App BIOLUX HCL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ORARIO Funzioni TT (seleziona e crea TT - continua)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24B8EC8A-8357-41AE-89EF-C8F4D905B806}"/>
              </a:ext>
            </a:extLst>
          </p:cNvPr>
          <p:cNvSpPr txBox="1"/>
          <p:nvPr/>
        </p:nvSpPr>
        <p:spPr>
          <a:xfrm>
            <a:off x="216165" y="2235537"/>
            <a:ext cx="19193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lvl="0">
              <a:defRPr b="1">
                <a:solidFill>
                  <a:prstClr val="whit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Orario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Grafik 4">
            <a:extLst>
              <a:ext uri="{FF2B5EF4-FFF2-40B4-BE49-F238E27FC236}">
                <a16:creationId xmlns:a16="http://schemas.microsoft.com/office/drawing/2014/main" id="{70640FED-27A7-463F-9F34-854123EAA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5" y="2995008"/>
            <a:ext cx="1563003" cy="53547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1212CCA-F807-4E08-A339-C5159A573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cxnSp>
        <p:nvCxnSpPr>
          <p:cNvPr id="11" name="Straight Connector 5">
            <a:extLst>
              <a:ext uri="{FF2B5EF4-FFF2-40B4-BE49-F238E27FC236}">
                <a16:creationId xmlns:a16="http://schemas.microsoft.com/office/drawing/2014/main" id="{25927DC8-B322-4880-A6DC-0CEFE45E6191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CBCFAEF-D74B-473E-9CA1-56DA1F3CD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645" y="2114142"/>
            <a:ext cx="1576848" cy="2804688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19E6F2-3A05-4CD6-B829-FAC6A1AD77ED}"/>
              </a:ext>
            </a:extLst>
          </p:cNvPr>
          <p:cNvCxnSpPr>
            <a:stCxn id="19" idx="0"/>
          </p:cNvCxnSpPr>
          <p:nvPr/>
        </p:nvCxnSpPr>
        <p:spPr>
          <a:xfrm flipV="1">
            <a:off x="3886541" y="4836461"/>
            <a:ext cx="41632" cy="106282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5FC50BF-B097-40F1-9293-6F6132924A30}"/>
              </a:ext>
            </a:extLst>
          </p:cNvPr>
          <p:cNvSpPr txBox="1"/>
          <p:nvPr/>
        </p:nvSpPr>
        <p:spPr>
          <a:xfrm>
            <a:off x="2946696" y="5899290"/>
            <a:ext cx="1879689" cy="3109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Aggiungi nuova voce</a:t>
            </a:r>
            <a:endParaRPr lang="de-DE" sz="14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A1BFDFF-4478-49F1-9007-8CDE8CE44019}"/>
              </a:ext>
            </a:extLst>
          </p:cNvPr>
          <p:cNvCxnSpPr/>
          <p:nvPr/>
        </p:nvCxnSpPr>
        <p:spPr>
          <a:xfrm flipH="1" flipV="1">
            <a:off x="5527417" y="4393911"/>
            <a:ext cx="359763" cy="122413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197A87E-8F84-4B38-A6CF-79B3D192B7DE}"/>
              </a:ext>
            </a:extLst>
          </p:cNvPr>
          <p:cNvSpPr txBox="1"/>
          <p:nvPr/>
        </p:nvSpPr>
        <p:spPr>
          <a:xfrm>
            <a:off x="5106946" y="6074037"/>
            <a:ext cx="1978055" cy="3109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Aggiungi le tue voci</a:t>
            </a:r>
            <a:endParaRPr lang="de-DE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8E48E8-5290-447A-8A6E-1B83163D8DEC}"/>
              </a:ext>
            </a:extLst>
          </p:cNvPr>
          <p:cNvSpPr txBox="1"/>
          <p:nvPr/>
        </p:nvSpPr>
        <p:spPr>
          <a:xfrm>
            <a:off x="7335944" y="2206986"/>
            <a:ext cx="2139468" cy="5479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Seleziona uno, più o tutti i giorni</a:t>
            </a:r>
            <a:endParaRPr lang="de-DE" sz="14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95AE72-9F0A-4365-B896-15B46FFA4D79}"/>
              </a:ext>
            </a:extLst>
          </p:cNvPr>
          <p:cNvSpPr txBox="1"/>
          <p:nvPr/>
        </p:nvSpPr>
        <p:spPr>
          <a:xfrm>
            <a:off x="7277681" y="4519418"/>
            <a:ext cx="2922775" cy="22068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Seleziona la modalità</a:t>
            </a:r>
            <a:endParaRPr lang="de-DE" sz="1400" dirty="0"/>
          </a:p>
          <a:p>
            <a:pPr rtl="0">
              <a:lnSpc>
                <a:spcPct val="110000"/>
              </a:lnSpc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SPENTO, RILASSATI... AUMENTA</a:t>
            </a:r>
          </a:p>
          <a:p>
            <a:pPr rtl="0">
              <a:lnSpc>
                <a:spcPct val="110000"/>
              </a:lnSpc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Se necessario abilitare</a:t>
            </a:r>
            <a:b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Impostazione esperta</a:t>
            </a:r>
            <a:endParaRPr lang="de-DE" sz="1400" dirty="0"/>
          </a:p>
          <a:p>
            <a:pPr rtl="0">
              <a:lnSpc>
                <a:spcPct val="110000"/>
              </a:lnSpc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e selezionare la modalità secondaria (-3...0…+3)</a:t>
            </a:r>
          </a:p>
          <a:p>
            <a:pPr>
              <a:lnSpc>
                <a:spcPct val="110000"/>
              </a:lnSpc>
            </a:pPr>
            <a:endParaRPr lang="de-DE" sz="1100" dirty="0"/>
          </a:p>
          <a:p>
            <a:pPr rtl="0">
              <a:lnSpc>
                <a:spcPct val="110000"/>
              </a:lnSpc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Scheda SALVA 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7DC9707-BDA2-45C0-9B91-FED761A8C5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426" y="2305679"/>
            <a:ext cx="1919756" cy="3414606"/>
          </a:xfrm>
          <a:prstGeom prst="rect">
            <a:avLst/>
          </a:prstGeom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7D1895A-2839-41A6-9660-C2E1A69D07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31" y="2107358"/>
            <a:ext cx="2219298" cy="394739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BF6E0DB-A797-4B99-B5F8-201E430E7D76}"/>
              </a:ext>
            </a:extLst>
          </p:cNvPr>
          <p:cNvSpPr txBox="1"/>
          <p:nvPr/>
        </p:nvSpPr>
        <p:spPr>
          <a:xfrm>
            <a:off x="7335944" y="2841518"/>
            <a:ext cx="2219298" cy="12588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Imposta l'ora di inizio</a:t>
            </a:r>
            <a:b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 l'impostazione persisterà fino all'impostazione dell'evento successivo o fino a quando l'utente non ruota la CU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DD19AB1-A80D-4B0E-B52A-D7A7DBAE0D3D}"/>
              </a:ext>
            </a:extLst>
          </p:cNvPr>
          <p:cNvCxnSpPr>
            <a:stCxn id="23" idx="1"/>
          </p:cNvCxnSpPr>
          <p:nvPr/>
        </p:nvCxnSpPr>
        <p:spPr>
          <a:xfrm flipH="1">
            <a:off x="6884818" y="2480940"/>
            <a:ext cx="451126" cy="19714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0C56D0A-3980-4DE5-81D8-9BB6EA5226D4}"/>
              </a:ext>
            </a:extLst>
          </p:cNvPr>
          <p:cNvCxnSpPr/>
          <p:nvPr/>
        </p:nvCxnSpPr>
        <p:spPr>
          <a:xfrm flipH="1">
            <a:off x="6437009" y="2676923"/>
            <a:ext cx="840672" cy="53364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35C0F1F-DB70-4A7F-8409-61DBF1FBB99B}"/>
              </a:ext>
            </a:extLst>
          </p:cNvPr>
          <p:cNvCxnSpPr/>
          <p:nvPr/>
        </p:nvCxnSpPr>
        <p:spPr>
          <a:xfrm flipH="1">
            <a:off x="6884818" y="4681943"/>
            <a:ext cx="451126" cy="22184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B6D9BDB-DDE4-4241-90EE-2D98F5DC9ACF}"/>
              </a:ext>
            </a:extLst>
          </p:cNvPr>
          <p:cNvCxnSpPr/>
          <p:nvPr/>
        </p:nvCxnSpPr>
        <p:spPr>
          <a:xfrm flipH="1" flipV="1">
            <a:off x="6648564" y="5618047"/>
            <a:ext cx="625690" cy="74762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D77DFEF-F5F5-42B9-BC5D-8281BE8CA359}"/>
              </a:ext>
            </a:extLst>
          </p:cNvPr>
          <p:cNvSpPr txBox="1"/>
          <p:nvPr/>
        </p:nvSpPr>
        <p:spPr>
          <a:xfrm>
            <a:off x="9555242" y="5690534"/>
            <a:ext cx="2805454" cy="10218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L'impostazione salvata verrà mostrata nella vista elenco.</a:t>
            </a:r>
          </a:p>
          <a:p>
            <a:pPr rtl="0">
              <a:lnSpc>
                <a:spcPct val="110000"/>
              </a:lnSpc>
            </a:pPr>
            <a:endParaRPr lang="de-DE" sz="500" dirty="0"/>
          </a:p>
          <a:p>
            <a:pPr rtl="0">
              <a:lnSpc>
                <a:spcPct val="110000"/>
              </a:lnSpc>
            </a:pPr>
            <a:r>
              <a:rPr lang="it" sz="14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Continua con la voce successiva</a:t>
            </a:r>
            <a:endParaRPr lang="de-DE" sz="1400" b="1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46E57DE-B308-4AB2-A625-E9A2138E1B63}"/>
              </a:ext>
            </a:extLst>
          </p:cNvPr>
          <p:cNvCxnSpPr/>
          <p:nvPr/>
        </p:nvCxnSpPr>
        <p:spPr>
          <a:xfrm flipH="1" flipV="1">
            <a:off x="6945561" y="4538705"/>
            <a:ext cx="397506" cy="98325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EC55853-F1CB-49E5-8A10-BCCE3F09A881}"/>
              </a:ext>
            </a:extLst>
          </p:cNvPr>
          <p:cNvSpPr txBox="1"/>
          <p:nvPr/>
        </p:nvSpPr>
        <p:spPr>
          <a:xfrm>
            <a:off x="9734731" y="1741452"/>
            <a:ext cx="2088232" cy="5479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TT deve essere abilitato</a:t>
            </a:r>
          </a:p>
          <a:p>
            <a:pPr rtl="0">
              <a:lnSpc>
                <a:spcPct val="11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essere attivo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5743424-A135-4E81-B94D-A6421F93053A}"/>
              </a:ext>
            </a:extLst>
          </p:cNvPr>
          <p:cNvCxnSpPr/>
          <p:nvPr/>
        </p:nvCxnSpPr>
        <p:spPr>
          <a:xfrm>
            <a:off x="11064552" y="2118651"/>
            <a:ext cx="432048" cy="111887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47F83C4-B71E-43FD-A11C-4783F4ECD741}"/>
              </a:ext>
            </a:extLst>
          </p:cNvPr>
          <p:cNvCxnSpPr/>
          <p:nvPr/>
        </p:nvCxnSpPr>
        <p:spPr>
          <a:xfrm flipH="1">
            <a:off x="6945561" y="3385799"/>
            <a:ext cx="390383" cy="36004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6736411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D097B1E7-2D56-440C-9B48-9E310F4DCEFC}"/>
              </a:ext>
            </a:extLst>
          </p:cNvPr>
          <p:cNvSpPr/>
          <p:nvPr/>
        </p:nvSpPr>
        <p:spPr>
          <a:xfrm>
            <a:off x="191344" y="813088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IMPOSTARE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B08B611-D86E-4B40-95DD-391CE5BB17EC}"/>
              </a:ext>
            </a:extLst>
          </p:cNvPr>
          <p:cNvSpPr txBox="1"/>
          <p:nvPr/>
        </p:nvSpPr>
        <p:spPr>
          <a:xfrm>
            <a:off x="3134018" y="859254"/>
            <a:ext cx="7714510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App BIOLUX HCL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ORARIO Funzioni TT (cancellazione voci)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24B8EC8A-8357-41AE-89EF-C8F4D905B806}"/>
              </a:ext>
            </a:extLst>
          </p:cNvPr>
          <p:cNvSpPr txBox="1"/>
          <p:nvPr/>
        </p:nvSpPr>
        <p:spPr>
          <a:xfrm>
            <a:off x="216165" y="2235537"/>
            <a:ext cx="19193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lvl="0">
              <a:defRPr b="1">
                <a:solidFill>
                  <a:prstClr val="whit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Orario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Grafik 4">
            <a:extLst>
              <a:ext uri="{FF2B5EF4-FFF2-40B4-BE49-F238E27FC236}">
                <a16:creationId xmlns:a16="http://schemas.microsoft.com/office/drawing/2014/main" id="{70640FED-27A7-463F-9F34-854123EAA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5" y="3072213"/>
            <a:ext cx="1563003" cy="53547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1212CCA-F807-4E08-A339-C5159A573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cxnSp>
        <p:nvCxnSpPr>
          <p:cNvPr id="11" name="Straight Connector 5">
            <a:extLst>
              <a:ext uri="{FF2B5EF4-FFF2-40B4-BE49-F238E27FC236}">
                <a16:creationId xmlns:a16="http://schemas.microsoft.com/office/drawing/2014/main" id="{25927DC8-B322-4880-A6DC-0CEFE45E6191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197A87E-8F84-4B38-A6CF-79B3D192B7DE}"/>
              </a:ext>
            </a:extLst>
          </p:cNvPr>
          <p:cNvSpPr txBox="1"/>
          <p:nvPr/>
        </p:nvSpPr>
        <p:spPr>
          <a:xfrm>
            <a:off x="6913612" y="6016358"/>
            <a:ext cx="2898904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È possibile eliminare questa voce</a:t>
            </a:r>
            <a:b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 oppure modificalo e SALVA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7DC9707-BDA2-45C0-9B91-FED761A8C5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75" y="1892334"/>
            <a:ext cx="1919756" cy="3414606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19E6F2-3A05-4CD6-B829-FAC6A1AD77ED}"/>
              </a:ext>
            </a:extLst>
          </p:cNvPr>
          <p:cNvCxnSpPr/>
          <p:nvPr/>
        </p:nvCxnSpPr>
        <p:spPr>
          <a:xfrm flipH="1" flipV="1">
            <a:off x="4357009" y="5157192"/>
            <a:ext cx="341030" cy="40797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5FC50BF-B097-40F1-9293-6F6132924A30}"/>
              </a:ext>
            </a:extLst>
          </p:cNvPr>
          <p:cNvSpPr txBox="1"/>
          <p:nvPr/>
        </p:nvSpPr>
        <p:spPr>
          <a:xfrm>
            <a:off x="3719737" y="5523850"/>
            <a:ext cx="2601202" cy="784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Nella vista elenco è possibile cancellare tutte le voci per il giorno selezionato</a:t>
            </a:r>
            <a:endParaRPr lang="de-DE" sz="14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ACC4D-A550-498A-BA54-0C1E09651B7A}"/>
              </a:ext>
            </a:extLst>
          </p:cNvPr>
          <p:cNvCxnSpPr/>
          <p:nvPr/>
        </p:nvCxnSpPr>
        <p:spPr>
          <a:xfrm flipH="1">
            <a:off x="5149097" y="2221834"/>
            <a:ext cx="1628529" cy="149519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947B32E-A83E-4EAE-B9D0-89D2BEC16FF9}"/>
              </a:ext>
            </a:extLst>
          </p:cNvPr>
          <p:cNvSpPr txBox="1"/>
          <p:nvPr/>
        </p:nvSpPr>
        <p:spPr>
          <a:xfrm>
            <a:off x="6758948" y="1883280"/>
            <a:ext cx="3369500" cy="30777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/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Oppure tocca una voce per selezionarla.</a:t>
            </a:r>
          </a:p>
        </p:txBody>
      </p:sp>
      <p:pic>
        <p:nvPicPr>
          <p:cNvPr id="22" name="Picture 2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C5CD6B2F-372E-4A5B-A098-2395A7FB83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03" y="2293197"/>
            <a:ext cx="2053110" cy="3651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362289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D097B1E7-2D56-440C-9B48-9E310F4DCEFC}"/>
              </a:ext>
            </a:extLst>
          </p:cNvPr>
          <p:cNvSpPr/>
          <p:nvPr/>
        </p:nvSpPr>
        <p:spPr>
          <a:xfrm>
            <a:off x="191344" y="813088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IMPOSTARE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B08B611-D86E-4B40-95DD-391CE5BB17EC}"/>
              </a:ext>
            </a:extLst>
          </p:cNvPr>
          <p:cNvSpPr txBox="1"/>
          <p:nvPr/>
        </p:nvSpPr>
        <p:spPr>
          <a:xfrm>
            <a:off x="3134018" y="859254"/>
            <a:ext cx="6156686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App BIOLUX HCL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ORARIO Funzioni TT (cancellazione voci)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24B8EC8A-8357-41AE-89EF-C8F4D905B806}"/>
              </a:ext>
            </a:extLst>
          </p:cNvPr>
          <p:cNvSpPr txBox="1"/>
          <p:nvPr/>
        </p:nvSpPr>
        <p:spPr>
          <a:xfrm>
            <a:off x="216165" y="2235537"/>
            <a:ext cx="19193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lvl="0">
              <a:defRPr b="1">
                <a:solidFill>
                  <a:prstClr val="whit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Orario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Grafik 4">
            <a:extLst>
              <a:ext uri="{FF2B5EF4-FFF2-40B4-BE49-F238E27FC236}">
                <a16:creationId xmlns:a16="http://schemas.microsoft.com/office/drawing/2014/main" id="{70640FED-27A7-463F-9F34-854123EAA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43" y="3108277"/>
            <a:ext cx="1563003" cy="53547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1212CCA-F807-4E08-A339-C5159A573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cxnSp>
        <p:nvCxnSpPr>
          <p:cNvPr id="11" name="Straight Connector 5">
            <a:extLst>
              <a:ext uri="{FF2B5EF4-FFF2-40B4-BE49-F238E27FC236}">
                <a16:creationId xmlns:a16="http://schemas.microsoft.com/office/drawing/2014/main" id="{25927DC8-B322-4880-A6DC-0CEFE45E6191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197A87E-8F84-4B38-A6CF-79B3D192B7DE}"/>
              </a:ext>
            </a:extLst>
          </p:cNvPr>
          <p:cNvSpPr txBox="1"/>
          <p:nvPr/>
        </p:nvSpPr>
        <p:spPr>
          <a:xfrm>
            <a:off x="6100495" y="6020477"/>
            <a:ext cx="2736304" cy="585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2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Puoi eliminare questa voce o modificarla e SALVARE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947B32E-A83E-4EAE-B9D0-89D2BEC16FF9}"/>
              </a:ext>
            </a:extLst>
          </p:cNvPr>
          <p:cNvSpPr txBox="1"/>
          <p:nvPr/>
        </p:nvSpPr>
        <p:spPr>
          <a:xfrm>
            <a:off x="5745111" y="1886068"/>
            <a:ext cx="3369500" cy="32707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lnSpc>
                <a:spcPct val="12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Oppure tocca una voce per aprirla.</a:t>
            </a:r>
          </a:p>
        </p:txBody>
      </p:sp>
      <p:pic>
        <p:nvPicPr>
          <p:cNvPr id="22" name="Picture 21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C5CD6B2F-372E-4A5B-A098-2395A7FB8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2293197"/>
            <a:ext cx="2053110" cy="3651798"/>
          </a:xfrm>
          <a:prstGeom prst="rect">
            <a:avLst/>
          </a:prstGeom>
        </p:spPr>
      </p:pic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BD2AAE21-23AA-4713-B7C3-8D7074303A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686" y="1954159"/>
            <a:ext cx="2022839" cy="359177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BB05BB9-D14E-4DCB-AD25-B4C61517E07F}"/>
              </a:ext>
            </a:extLst>
          </p:cNvPr>
          <p:cNvSpPr txBox="1"/>
          <p:nvPr/>
        </p:nvSpPr>
        <p:spPr>
          <a:xfrm>
            <a:off x="3163016" y="5744114"/>
            <a:ext cx="2494019" cy="8441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2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Nella panoramica puoi </a:t>
            </a:r>
          </a:p>
          <a:p>
            <a:pPr rtl="0">
              <a:lnSpc>
                <a:spcPct val="12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eliminare tutte le voci </a:t>
            </a:r>
          </a:p>
          <a:p>
            <a:pPr rtl="0">
              <a:lnSpc>
                <a:spcPct val="12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per tutti i giorni (TT completo)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48091D6-320F-491F-ADE1-DB704A0BFC4E}"/>
              </a:ext>
            </a:extLst>
          </p:cNvPr>
          <p:cNvCxnSpPr/>
          <p:nvPr/>
        </p:nvCxnSpPr>
        <p:spPr>
          <a:xfrm flipH="1" flipV="1">
            <a:off x="3645183" y="5327890"/>
            <a:ext cx="218569" cy="47737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ACC4D-A550-498A-BA54-0C1E09651B7A}"/>
              </a:ext>
            </a:extLst>
          </p:cNvPr>
          <p:cNvCxnSpPr/>
          <p:nvPr/>
        </p:nvCxnSpPr>
        <p:spPr>
          <a:xfrm flipH="1">
            <a:off x="4295800" y="2272942"/>
            <a:ext cx="1705877" cy="180413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9185FEE-23F2-416D-BA22-9CD614476A46}"/>
              </a:ext>
            </a:extLst>
          </p:cNvPr>
          <p:cNvSpPr txBox="1"/>
          <p:nvPr/>
        </p:nvSpPr>
        <p:spPr>
          <a:xfrm>
            <a:off x="8574906" y="2400748"/>
            <a:ext cx="3369499" cy="3687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endParaRPr lang="de-DE" sz="1400" dirty="0"/>
          </a:p>
          <a:p>
            <a:pPr marL="285750" indent="-28575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Una voce dell'orario definisce l'ora di inizio per una nuova impostazione (modalità) </a:t>
            </a:r>
          </a:p>
          <a:p>
            <a:pPr marL="285750" indent="-28575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La CU cambia lentamente dall'impostazione attuale alla nuova impostazione all'ora definita. </a:t>
            </a:r>
          </a:p>
          <a:p>
            <a:pPr marL="285750" indent="-28575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La nuova impostazione sarà attiva fino a quando un evento di orario futuro non cambierà nuovamente la luce </a:t>
            </a:r>
          </a:p>
          <a:p>
            <a:pPr marL="266700" rtl="0">
              <a:lnSpc>
                <a:spcPct val="120000"/>
              </a:lnSpc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O finché l'utente non ruota sulla CU per definire una nuova impostazione. </a:t>
            </a:r>
          </a:p>
          <a:p>
            <a:pPr marL="285750" indent="-28575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Le interazioni dell'utente hanno sempre la priorità.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19EE88-687A-4213-AA6A-30F700EF0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6106" y="1945732"/>
            <a:ext cx="724198" cy="667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274593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D097B1E7-2D56-440C-9B48-9E310F4DCEFC}"/>
              </a:ext>
            </a:extLst>
          </p:cNvPr>
          <p:cNvSpPr/>
          <p:nvPr/>
        </p:nvSpPr>
        <p:spPr>
          <a:xfrm>
            <a:off x="191344" y="813088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IMPOSTARE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B08B611-D86E-4B40-95DD-391CE5BB17EC}"/>
              </a:ext>
            </a:extLst>
          </p:cNvPr>
          <p:cNvSpPr txBox="1"/>
          <p:nvPr/>
        </p:nvSpPr>
        <p:spPr>
          <a:xfrm>
            <a:off x="3134018" y="859254"/>
            <a:ext cx="9057982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App BIOLUX HCL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TIMETABLE Funzioni TT (salvataggio/cancellazione orari)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24B8EC8A-8357-41AE-89EF-C8F4D905B806}"/>
              </a:ext>
            </a:extLst>
          </p:cNvPr>
          <p:cNvSpPr txBox="1"/>
          <p:nvPr/>
        </p:nvSpPr>
        <p:spPr>
          <a:xfrm>
            <a:off x="216165" y="2235537"/>
            <a:ext cx="19193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lvl="0">
              <a:defRPr b="1">
                <a:solidFill>
                  <a:prstClr val="whit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Orario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Grafik 4">
            <a:extLst>
              <a:ext uri="{FF2B5EF4-FFF2-40B4-BE49-F238E27FC236}">
                <a16:creationId xmlns:a16="http://schemas.microsoft.com/office/drawing/2014/main" id="{70640FED-27A7-463F-9F34-854123EAA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5" y="3117075"/>
            <a:ext cx="1563003" cy="53547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1212CCA-F807-4E08-A339-C5159A573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cxnSp>
        <p:nvCxnSpPr>
          <p:cNvPr id="11" name="Straight Connector 5">
            <a:extLst>
              <a:ext uri="{FF2B5EF4-FFF2-40B4-BE49-F238E27FC236}">
                <a16:creationId xmlns:a16="http://schemas.microsoft.com/office/drawing/2014/main" id="{25927DC8-B322-4880-A6DC-0CEFE45E6191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197A87E-8F84-4B38-A6CF-79B3D192B7DE}"/>
              </a:ext>
            </a:extLst>
          </p:cNvPr>
          <p:cNvSpPr txBox="1"/>
          <p:nvPr/>
        </p:nvSpPr>
        <p:spPr>
          <a:xfrm>
            <a:off x="8398404" y="5205619"/>
            <a:ext cx="3242211" cy="5479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Le impostazioni correnti possono essere salvate come modello per un uso futuro</a:t>
            </a:r>
            <a:endParaRPr lang="de-DE" sz="140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7DC9707-BDA2-45C0-9B91-FED761A8C5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10" y="1892334"/>
            <a:ext cx="1919756" cy="3414606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19E6F2-3A05-4CD6-B829-FAC6A1AD77ED}"/>
              </a:ext>
            </a:extLst>
          </p:cNvPr>
          <p:cNvCxnSpPr>
            <a:cxnSpLocks/>
          </p:cNvCxnSpPr>
          <p:nvPr/>
        </p:nvCxnSpPr>
        <p:spPr>
          <a:xfrm flipV="1">
            <a:off x="4223792" y="5157192"/>
            <a:ext cx="597908" cy="35183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5FC50BF-B097-40F1-9293-6F6132924A30}"/>
              </a:ext>
            </a:extLst>
          </p:cNvPr>
          <p:cNvSpPr txBox="1"/>
          <p:nvPr/>
        </p:nvSpPr>
        <p:spPr>
          <a:xfrm>
            <a:off x="3223801" y="5509023"/>
            <a:ext cx="2467291" cy="10218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Nella visualizzazione elenco e nella panoramica è possibile fare clic su ALTRO per aprire ulteriori opzioni per l'orario</a:t>
            </a:r>
            <a:endParaRPr lang="de-DE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B05BB9-D14E-4DCB-AD25-B4C61517E07F}"/>
              </a:ext>
            </a:extLst>
          </p:cNvPr>
          <p:cNvSpPr txBox="1"/>
          <p:nvPr/>
        </p:nvSpPr>
        <p:spPr>
          <a:xfrm>
            <a:off x="8415052" y="3280969"/>
            <a:ext cx="3422907" cy="14958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Un orario salvato può essere caricato nella CU per l'uso.</a:t>
            </a:r>
          </a:p>
          <a:p>
            <a:pPr rtl="0">
              <a:lnSpc>
                <a:spcPct val="11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Scheda Modifica, seleziona TT e scheda "Utilizza orari".</a:t>
            </a:r>
            <a:b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Il TT attivo viene perso, se non è stato salvato prima come modello</a:t>
            </a:r>
            <a:endParaRPr lang="de-DE" sz="1400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4D035B3-A012-429F-B870-FE40E697E9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53" y="1892334"/>
            <a:ext cx="2092211" cy="3721345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7ACC4D-A550-498A-BA54-0C1E09651B7A}"/>
              </a:ext>
            </a:extLst>
          </p:cNvPr>
          <p:cNvCxnSpPr>
            <a:stCxn id="21" idx="1"/>
          </p:cNvCxnSpPr>
          <p:nvPr/>
        </p:nvCxnSpPr>
        <p:spPr>
          <a:xfrm flipH="1" flipV="1">
            <a:off x="6719206" y="4365104"/>
            <a:ext cx="1679198" cy="111446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FFFA5CF-BFE4-42ED-8D4E-C3E5C3193E2C}"/>
              </a:ext>
            </a:extLst>
          </p:cNvPr>
          <p:cNvSpPr txBox="1"/>
          <p:nvPr/>
        </p:nvSpPr>
        <p:spPr>
          <a:xfrm>
            <a:off x="8433732" y="2189807"/>
            <a:ext cx="3422908" cy="784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Le impostazioni correnti possono essere salvate come file CSV e inviate via e-mail per un uso futuro</a:t>
            </a:r>
            <a:b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 (vedi modifica dei file CSV)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A4B3C14-16A6-4300-BF03-CB9B2CCDCC7E}"/>
              </a:ext>
            </a:extLst>
          </p:cNvPr>
          <p:cNvCxnSpPr/>
          <p:nvPr/>
        </p:nvCxnSpPr>
        <p:spPr>
          <a:xfrm flipH="1">
            <a:off x="6719206" y="2420203"/>
            <a:ext cx="1714526" cy="72220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48091D6-320F-491F-ADE1-DB704A0BFC4E}"/>
              </a:ext>
            </a:extLst>
          </p:cNvPr>
          <p:cNvCxnSpPr/>
          <p:nvPr/>
        </p:nvCxnSpPr>
        <p:spPr>
          <a:xfrm flipH="1" flipV="1">
            <a:off x="7640485" y="3280969"/>
            <a:ext cx="704340" cy="30998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5588470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D097B1E7-2D56-440C-9B48-9E310F4DCEFC}"/>
              </a:ext>
            </a:extLst>
          </p:cNvPr>
          <p:cNvSpPr/>
          <p:nvPr/>
        </p:nvSpPr>
        <p:spPr>
          <a:xfrm>
            <a:off x="191344" y="813088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IMPOSTARE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B08B611-D86E-4B40-95DD-391CE5BB17EC}"/>
              </a:ext>
            </a:extLst>
          </p:cNvPr>
          <p:cNvSpPr txBox="1"/>
          <p:nvPr/>
        </p:nvSpPr>
        <p:spPr>
          <a:xfrm>
            <a:off x="3134018" y="859254"/>
            <a:ext cx="9057982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App BIOLUX HCL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Funzioni ORARI (salvataggio/cancellazione modelli orari)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24B8EC8A-8357-41AE-89EF-C8F4D905B806}"/>
              </a:ext>
            </a:extLst>
          </p:cNvPr>
          <p:cNvSpPr txBox="1"/>
          <p:nvPr/>
        </p:nvSpPr>
        <p:spPr>
          <a:xfrm>
            <a:off x="216165" y="2235537"/>
            <a:ext cx="19193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lvl="0">
              <a:defRPr b="1">
                <a:solidFill>
                  <a:prstClr val="whit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Orario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Grafik 4">
            <a:extLst>
              <a:ext uri="{FF2B5EF4-FFF2-40B4-BE49-F238E27FC236}">
                <a16:creationId xmlns:a16="http://schemas.microsoft.com/office/drawing/2014/main" id="{70640FED-27A7-463F-9F34-854123EAA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5" y="3117075"/>
            <a:ext cx="1563003" cy="53547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1212CCA-F807-4E08-A339-C5159A573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cxnSp>
        <p:nvCxnSpPr>
          <p:cNvPr id="11" name="Straight Connector 5">
            <a:extLst>
              <a:ext uri="{FF2B5EF4-FFF2-40B4-BE49-F238E27FC236}">
                <a16:creationId xmlns:a16="http://schemas.microsoft.com/office/drawing/2014/main" id="{25927DC8-B322-4880-A6DC-0CEFE45E6191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5FC50BF-B097-40F1-9293-6F6132924A30}"/>
              </a:ext>
            </a:extLst>
          </p:cNvPr>
          <p:cNvSpPr txBox="1"/>
          <p:nvPr/>
        </p:nvSpPr>
        <p:spPr>
          <a:xfrm>
            <a:off x="3268602" y="5483784"/>
            <a:ext cx="2720355" cy="11026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20000"/>
              </a:lnSpc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Nella panoramica della camera puoi cliccare su ALTRO per aprire ulteriori opzioni per l'orario</a:t>
            </a:r>
            <a:endParaRPr lang="de-DE" sz="1400" dirty="0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D41F59-307E-4C46-8BA0-8BF9C41CE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87" y="1846606"/>
            <a:ext cx="1917331" cy="3410293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8D89F0E-C0A6-4136-9613-22F27A3390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845005"/>
            <a:ext cx="1958784" cy="348402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19E6F2-3A05-4CD6-B829-FAC6A1AD77ED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4628780" y="5130679"/>
            <a:ext cx="161644" cy="35310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0055C4D-05A6-4252-B4E3-6C2CCCAE3C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602" y="1844824"/>
            <a:ext cx="1958886" cy="348420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D35FE4AA-A7AF-49F7-96F9-BD7FBC15EF78}"/>
              </a:ext>
            </a:extLst>
          </p:cNvPr>
          <p:cNvSpPr txBox="1"/>
          <p:nvPr/>
        </p:nvSpPr>
        <p:spPr>
          <a:xfrm>
            <a:off x="5854373" y="5330631"/>
            <a:ext cx="6054166" cy="13612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Selezionare un orario per visualizzarlo o modificarlo e sovrascrivere il modello senza caricarlo in Centrale. </a:t>
            </a:r>
            <a:b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Questo deve essere fatto dopo aver selezionato una stanza.</a:t>
            </a:r>
          </a:p>
          <a:p>
            <a:pPr marL="285750" indent="-285750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Cancella un orario a sinistra per eliminare l'intero modello. L'orario attivo nella CU rimane.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313104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D097B1E7-2D56-440C-9B48-9E310F4DCEFC}"/>
              </a:ext>
            </a:extLst>
          </p:cNvPr>
          <p:cNvSpPr/>
          <p:nvPr/>
        </p:nvSpPr>
        <p:spPr>
          <a:xfrm>
            <a:off x="191344" y="813088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IMPOSTARE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B08B611-D86E-4B40-95DD-391CE5BB17EC}"/>
              </a:ext>
            </a:extLst>
          </p:cNvPr>
          <p:cNvSpPr txBox="1"/>
          <p:nvPr/>
        </p:nvSpPr>
        <p:spPr>
          <a:xfrm>
            <a:off x="3134018" y="859254"/>
            <a:ext cx="9057982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defRPr/>
            </a:pPr>
            <a:r>
              <a:rPr kumimoji="0" lang="it" sz="2400" b="1" i="0" u="none" strike="noStrike" kern="1200" cap="none" spc="0" normalizeH="0" baseline="0" noProof="0" dirty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App BIOLUX HCL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300" b="1" i="0" u="none" strike="noStrike" kern="1200" cap="none" spc="0" normalizeH="0" baseline="0" noProof="0" dirty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TIMETABLE Funzioni TT (modifica e condivisione di file csv)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24B8EC8A-8357-41AE-89EF-C8F4D905B806}"/>
              </a:ext>
            </a:extLst>
          </p:cNvPr>
          <p:cNvSpPr txBox="1"/>
          <p:nvPr/>
        </p:nvSpPr>
        <p:spPr>
          <a:xfrm>
            <a:off x="216165" y="2235537"/>
            <a:ext cx="19193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lvl="0">
              <a:defRPr b="1">
                <a:solidFill>
                  <a:prstClr val="whit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Orario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Grafik 4">
            <a:extLst>
              <a:ext uri="{FF2B5EF4-FFF2-40B4-BE49-F238E27FC236}">
                <a16:creationId xmlns:a16="http://schemas.microsoft.com/office/drawing/2014/main" id="{70640FED-27A7-463F-9F34-854123EAA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97" y="2975543"/>
            <a:ext cx="1563003" cy="535473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21212CCA-F807-4E08-A339-C5159A573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cxnSp>
        <p:nvCxnSpPr>
          <p:cNvPr id="11" name="Straight Connector 5">
            <a:extLst>
              <a:ext uri="{FF2B5EF4-FFF2-40B4-BE49-F238E27FC236}">
                <a16:creationId xmlns:a16="http://schemas.microsoft.com/office/drawing/2014/main" id="{25927DC8-B322-4880-A6DC-0CEFE45E6191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5FC50BF-B097-40F1-9293-6F6132924A30}"/>
              </a:ext>
            </a:extLst>
          </p:cNvPr>
          <p:cNvSpPr txBox="1"/>
          <p:nvPr/>
        </p:nvSpPr>
        <p:spPr>
          <a:xfrm>
            <a:off x="3212848" y="1772816"/>
            <a:ext cx="8382690" cy="784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Nella panoramica della stanza puoi cliccare su ALTRO per aprire ulteriori opzioni per l'orario e poi cliccare su Backup e-mail per inviare l'orario come testo e-mail e come file CSV a un account e-mail. Il destinatario dell'e-mail può aprire e modificare il file CSV, aggiungere nuove voci, modificare o eliminare voci esistenti e salvarlo come file CSV.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AA6BEF-4F39-4E09-B417-7D77D4F8F9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717" y="2923239"/>
            <a:ext cx="2236576" cy="264192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2780DBE-9174-4217-BAF9-6372F3812B61}"/>
              </a:ext>
            </a:extLst>
          </p:cNvPr>
          <p:cNvSpPr txBox="1"/>
          <p:nvPr/>
        </p:nvSpPr>
        <p:spPr>
          <a:xfrm>
            <a:off x="3276972" y="5723532"/>
            <a:ext cx="8108956" cy="7848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Invia il file csv a un account e-mail che può essere aperto sul cellulare con l'app BIOLUX installata. </a:t>
            </a:r>
          </a:p>
          <a:p>
            <a:pPr rtl="0">
              <a:lnSpc>
                <a:spcPct val="110000"/>
              </a:lnSpc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Apri l'e-mail ricevuta sul tuo telefonino, seleziona il file csv e condividilo con l'app BIOLUX. </a:t>
            </a:r>
          </a:p>
          <a:p>
            <a:pPr rtl="0">
              <a:lnSpc>
                <a:spcPct val="110000"/>
              </a:lnSpc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Salva l'orario, seleziona la stanza per la quale deve essere utilizzato e apri l'orario salvato. </a:t>
            </a:r>
          </a:p>
        </p:txBody>
      </p:sp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6F511B-119C-4566-A838-5C4A59446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946" y="2863240"/>
            <a:ext cx="1499435" cy="2666996"/>
          </a:xfrm>
          <a:prstGeom prst="rect">
            <a:avLst/>
          </a:prstGeom>
        </p:spPr>
      </p:pic>
      <p:pic>
        <p:nvPicPr>
          <p:cNvPr id="17" name="Picture 1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5BECE88-2C39-4147-A5B4-79E15F9547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312" y="2886622"/>
            <a:ext cx="1514274" cy="269339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A1BFDFF-4478-49F1-9007-8CDE8CE44019}"/>
              </a:ext>
            </a:extLst>
          </p:cNvPr>
          <p:cNvCxnSpPr/>
          <p:nvPr/>
        </p:nvCxnSpPr>
        <p:spPr>
          <a:xfrm flipV="1">
            <a:off x="7055398" y="4665757"/>
            <a:ext cx="1046463" cy="136379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47F83C4-B71E-43FD-A11C-4783F4ECD741}"/>
              </a:ext>
            </a:extLst>
          </p:cNvPr>
          <p:cNvCxnSpPr/>
          <p:nvPr/>
        </p:nvCxnSpPr>
        <p:spPr>
          <a:xfrm flipH="1">
            <a:off x="6246838" y="2652438"/>
            <a:ext cx="1276443" cy="168248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46E57DE-B308-4AB2-A625-E9A2138E1B63}"/>
              </a:ext>
            </a:extLst>
          </p:cNvPr>
          <p:cNvCxnSpPr/>
          <p:nvPr/>
        </p:nvCxnSpPr>
        <p:spPr>
          <a:xfrm flipV="1">
            <a:off x="6359844" y="3243280"/>
            <a:ext cx="1403121" cy="245289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419E6F2-3A05-4CD6-B829-FAC6A1AD77ED}"/>
              </a:ext>
            </a:extLst>
          </p:cNvPr>
          <p:cNvCxnSpPr/>
          <p:nvPr/>
        </p:nvCxnSpPr>
        <p:spPr>
          <a:xfrm>
            <a:off x="4057647" y="2504861"/>
            <a:ext cx="362343" cy="113857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A45747B-8C22-4E76-AD4A-0F2B9C025D56}"/>
              </a:ext>
            </a:extLst>
          </p:cNvPr>
          <p:cNvGrpSpPr/>
          <p:nvPr/>
        </p:nvGrpSpPr>
        <p:grpSpPr>
          <a:xfrm>
            <a:off x="9871654" y="2911972"/>
            <a:ext cx="1514274" cy="2693388"/>
            <a:chOff x="9792824" y="2864403"/>
            <a:chExt cx="1514274" cy="2693388"/>
          </a:xfrm>
        </p:grpSpPr>
        <p:pic>
          <p:nvPicPr>
            <p:cNvPr id="22" name="Picture 21" descr="Graphical user interface, text, application, chat or text message&#10;&#10;Description automatically generated">
              <a:extLst>
                <a:ext uri="{FF2B5EF4-FFF2-40B4-BE49-F238E27FC236}">
                  <a16:creationId xmlns:a16="http://schemas.microsoft.com/office/drawing/2014/main" id="{5E52360C-D725-4EE1-A00D-276F8D2BD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2824" y="2864403"/>
              <a:ext cx="1514274" cy="2693388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4BF9E63-C852-4CDE-93FD-7BD6A4CDC50D}"/>
                </a:ext>
              </a:extLst>
            </p:cNvPr>
            <p:cNvSpPr/>
            <p:nvPr/>
          </p:nvSpPr>
          <p:spPr>
            <a:xfrm>
              <a:off x="9792824" y="4509120"/>
              <a:ext cx="757137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0000"/>
                </a:lnSpc>
              </a:pPr>
              <a:endParaRPr lang="de-DE" sz="1400" err="1"/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B6D9BDB-DDE4-4241-90EE-2D98F5DC9ACF}"/>
              </a:ext>
            </a:extLst>
          </p:cNvPr>
          <p:cNvCxnSpPr/>
          <p:nvPr/>
        </p:nvCxnSpPr>
        <p:spPr>
          <a:xfrm flipV="1">
            <a:off x="9407933" y="3190975"/>
            <a:ext cx="1807532" cy="307717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0C56D0A-3980-4DE5-81D8-9BB6EA5226D4}"/>
              </a:ext>
            </a:extLst>
          </p:cNvPr>
          <p:cNvCxnSpPr>
            <a:cxnSpLocks/>
          </p:cNvCxnSpPr>
          <p:nvPr/>
        </p:nvCxnSpPr>
        <p:spPr>
          <a:xfrm flipV="1">
            <a:off x="10272464" y="5530236"/>
            <a:ext cx="153876" cy="46272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D2D4F4F-038C-447A-A86A-2E29CFA7A69F}"/>
              </a:ext>
            </a:extLst>
          </p:cNvPr>
          <p:cNvSpPr/>
          <p:nvPr/>
        </p:nvSpPr>
        <p:spPr>
          <a:xfrm>
            <a:off x="7896200" y="5219476"/>
            <a:ext cx="1446386" cy="476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955786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D097B1E7-2D56-440C-9B48-9E310F4DCEFC}"/>
              </a:ext>
            </a:extLst>
          </p:cNvPr>
          <p:cNvSpPr/>
          <p:nvPr/>
        </p:nvSpPr>
        <p:spPr>
          <a:xfrm>
            <a:off x="191344" y="813088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IMPOSTARE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B08B611-D86E-4B40-95DD-391CE5BB17EC}"/>
              </a:ext>
            </a:extLst>
          </p:cNvPr>
          <p:cNvSpPr txBox="1"/>
          <p:nvPr/>
        </p:nvSpPr>
        <p:spPr>
          <a:xfrm>
            <a:off x="3134018" y="859254"/>
            <a:ext cx="8628594" cy="8002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defRPr/>
            </a:pPr>
            <a:r>
              <a:rPr kumimoji="0" lang="it" sz="2400" b="1" i="0" u="none" strike="noStrike" kern="1200" cap="none" spc="0" normalizeH="0" baseline="0" noProof="0" dirty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App BIOLUX HCL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b="1" i="0" u="none" strike="noStrike" kern="1200" cap="none" spc="0" normalizeH="0" baseline="0" noProof="0" dirty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Ulteriori funzioni dell'app (Impostazione e configurazione del sensore Zigbee)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24B8EC8A-8357-41AE-89EF-C8F4D905B806}"/>
              </a:ext>
            </a:extLst>
          </p:cNvPr>
          <p:cNvSpPr txBox="1"/>
          <p:nvPr/>
        </p:nvSpPr>
        <p:spPr>
          <a:xfrm>
            <a:off x="216165" y="2235537"/>
            <a:ext cx="1919395" cy="6525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lvl="0">
              <a:defRPr b="1">
                <a:solidFill>
                  <a:prstClr val="whit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Configurazione del sensore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Grafik 4">
            <a:extLst>
              <a:ext uri="{FF2B5EF4-FFF2-40B4-BE49-F238E27FC236}">
                <a16:creationId xmlns:a16="http://schemas.microsoft.com/office/drawing/2014/main" id="{28A8F681-5214-4EEE-9554-0D900CB73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56" y="3214630"/>
            <a:ext cx="1563003" cy="53547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B5D1CF4-024A-4BB6-B631-A6EB19E32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cxnSp>
        <p:nvCxnSpPr>
          <p:cNvPr id="10" name="Straight Connector 5">
            <a:extLst>
              <a:ext uri="{FF2B5EF4-FFF2-40B4-BE49-F238E27FC236}">
                <a16:creationId xmlns:a16="http://schemas.microsoft.com/office/drawing/2014/main" id="{3EFB3BB1-3D77-446C-ACDC-9BB9188B42D8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682BE589-DF03-49DC-AB2B-2F5713703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820580"/>
            <a:ext cx="2235456" cy="3976132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11BEEAE-52D1-44F7-A3E1-8EB32DBFCE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190" y="1820579"/>
            <a:ext cx="2235457" cy="39761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B48CFB2-56BD-4B07-86D3-F9ECA4B5913D}"/>
              </a:ext>
            </a:extLst>
          </p:cNvPr>
          <p:cNvSpPr txBox="1"/>
          <p:nvPr/>
        </p:nvSpPr>
        <p:spPr>
          <a:xfrm>
            <a:off x="3129969" y="5946928"/>
            <a:ext cx="2664296" cy="585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2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Nella panoramica della stanza, sezione SENSORI, selezionare il sensore</a:t>
            </a:r>
            <a:endParaRPr lang="de-DE" sz="1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CF1864-A67D-43CD-BB72-BED0E9CEFC73}"/>
              </a:ext>
            </a:extLst>
          </p:cNvPr>
          <p:cNvSpPr txBox="1"/>
          <p:nvPr/>
        </p:nvSpPr>
        <p:spPr>
          <a:xfrm>
            <a:off x="5933190" y="5874628"/>
            <a:ext cx="3475178" cy="8441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2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Tab su TEST fa lampeggiare una luce rossa sul sensore per 15 secondi per indicare che il sensore è nella rete Zigbee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94FF55-7EA3-45B0-8F4C-41E7E1C7F919}"/>
              </a:ext>
            </a:extLst>
          </p:cNvPr>
          <p:cNvCxnSpPr>
            <a:stCxn id="28" idx="1"/>
          </p:cNvCxnSpPr>
          <p:nvPr/>
        </p:nvCxnSpPr>
        <p:spPr>
          <a:xfrm flipH="1">
            <a:off x="8074589" y="2687496"/>
            <a:ext cx="533884" cy="102743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47570A0-9655-4AFF-A8CA-3095EB1A7D30}"/>
              </a:ext>
            </a:extLst>
          </p:cNvPr>
          <p:cNvCxnSpPr/>
          <p:nvPr/>
        </p:nvCxnSpPr>
        <p:spPr>
          <a:xfrm flipH="1" flipV="1">
            <a:off x="6552428" y="5606285"/>
            <a:ext cx="219411" cy="34342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8E96A09-2AFD-4C69-A13D-635494440709}"/>
              </a:ext>
            </a:extLst>
          </p:cNvPr>
          <p:cNvCxnSpPr/>
          <p:nvPr/>
        </p:nvCxnSpPr>
        <p:spPr>
          <a:xfrm flipH="1" flipV="1">
            <a:off x="4691161" y="4068502"/>
            <a:ext cx="243791" cy="195298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984E2CD-F0AF-40C0-952F-F9D750084CC8}"/>
              </a:ext>
            </a:extLst>
          </p:cNvPr>
          <p:cNvSpPr txBox="1"/>
          <p:nvPr/>
        </p:nvSpPr>
        <p:spPr>
          <a:xfrm>
            <a:off x="8608473" y="2394691"/>
            <a:ext cx="3073233" cy="585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2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Il sensore deve essere abilitato se la funzione è richiesta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32E026-8BE3-40C7-B6D9-A470FDBCEF38}"/>
              </a:ext>
            </a:extLst>
          </p:cNvPr>
          <p:cNvSpPr txBox="1"/>
          <p:nvPr/>
        </p:nvSpPr>
        <p:spPr>
          <a:xfrm>
            <a:off x="8510416" y="4769341"/>
            <a:ext cx="2849688" cy="585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2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Scheda sulla configurazione del sensore</a:t>
            </a:r>
            <a:endParaRPr lang="de-DE" sz="1400"/>
          </a:p>
          <a:p>
            <a:pPr rtl="0">
              <a:lnSpc>
                <a:spcPct val="12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Vedi pagina successiva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B65AD96-A264-41D7-8E0F-7E5DF72E91C8}"/>
              </a:ext>
            </a:extLst>
          </p:cNvPr>
          <p:cNvSpPr txBox="1"/>
          <p:nvPr/>
        </p:nvSpPr>
        <p:spPr>
          <a:xfrm>
            <a:off x="8348600" y="3613363"/>
            <a:ext cx="3333106" cy="8441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2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Se il sensore reagisce in modo troppo forte in ambienti rumorosi, è possibile abilitare una bassa sensibilità per evitare false 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E5D0BAA-EC26-435B-8E0E-A626C7701FE4}"/>
              </a:ext>
            </a:extLst>
          </p:cNvPr>
          <p:cNvCxnSpPr>
            <a:stCxn id="33" idx="1"/>
          </p:cNvCxnSpPr>
          <p:nvPr/>
        </p:nvCxnSpPr>
        <p:spPr>
          <a:xfrm flipH="1">
            <a:off x="7928566" y="4035434"/>
            <a:ext cx="420034" cy="129571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F071822-5910-4CB7-B3F6-D33E589DDAEE}"/>
              </a:ext>
            </a:extLst>
          </p:cNvPr>
          <p:cNvSpPr txBox="1"/>
          <p:nvPr/>
        </p:nvSpPr>
        <p:spPr>
          <a:xfrm>
            <a:off x="5947862" y="4031191"/>
            <a:ext cx="1829566" cy="683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rtl="0">
              <a:lnSpc>
                <a:spcPct val="120000"/>
              </a:lnSpc>
            </a:pPr>
            <a:r>
              <a:rPr lang="it" sz="1100" b="0" i="0" u="none" strike="noStrike">
                <a:solidFill>
                  <a:srgbClr val="0D0D0D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Ridurre la sensibilità per evitare false ON (ad es. in ambienti rumorosi)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37F7C2-A25C-45CE-B017-36F3A6C8F18D}"/>
              </a:ext>
            </a:extLst>
          </p:cNvPr>
          <p:cNvSpPr/>
          <p:nvPr/>
        </p:nvSpPr>
        <p:spPr>
          <a:xfrm>
            <a:off x="7737323" y="4340860"/>
            <a:ext cx="391219" cy="1446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0E59FE0-C65D-4FB1-B186-A42660D28430}"/>
              </a:ext>
            </a:extLst>
          </p:cNvPr>
          <p:cNvCxnSpPr/>
          <p:nvPr/>
        </p:nvCxnSpPr>
        <p:spPr>
          <a:xfrm flipH="1" flipV="1">
            <a:off x="7471546" y="4581323"/>
            <a:ext cx="1122066" cy="40128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4670668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D097B1E7-2D56-440C-9B48-9E310F4DCEFC}"/>
              </a:ext>
            </a:extLst>
          </p:cNvPr>
          <p:cNvSpPr/>
          <p:nvPr/>
        </p:nvSpPr>
        <p:spPr>
          <a:xfrm>
            <a:off x="191344" y="813088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IMPOSTARE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B08B611-D86E-4B40-95DD-391CE5BB17EC}"/>
              </a:ext>
            </a:extLst>
          </p:cNvPr>
          <p:cNvSpPr txBox="1"/>
          <p:nvPr/>
        </p:nvSpPr>
        <p:spPr>
          <a:xfrm>
            <a:off x="3134018" y="859254"/>
            <a:ext cx="8628594" cy="8002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defRPr/>
            </a:pPr>
            <a:r>
              <a:rPr kumimoji="0" lang="it" sz="2400" b="1" i="0" u="none" strike="noStrike" kern="1200" cap="none" spc="0" normalizeH="0" baseline="0" noProof="0" dirty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App BIOLUX HCL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700" b="1" i="0" u="none" strike="noStrike" kern="1200" cap="none" spc="0" normalizeH="0" baseline="0" noProof="0" dirty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Ulteriori funzioni dell'app (Impostazione e configurazione del sensore Zigbee)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24B8EC8A-8357-41AE-89EF-C8F4D905B806}"/>
              </a:ext>
            </a:extLst>
          </p:cNvPr>
          <p:cNvSpPr txBox="1"/>
          <p:nvPr/>
        </p:nvSpPr>
        <p:spPr>
          <a:xfrm>
            <a:off x="216165" y="2235537"/>
            <a:ext cx="1919395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lvl="0">
              <a:defRPr b="1">
                <a:solidFill>
                  <a:prstClr val="whit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Configurazione del sensore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Grafik 4">
            <a:extLst>
              <a:ext uri="{FF2B5EF4-FFF2-40B4-BE49-F238E27FC236}">
                <a16:creationId xmlns:a16="http://schemas.microsoft.com/office/drawing/2014/main" id="{28A8F681-5214-4EEE-9554-0D900CB73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88" y="3245962"/>
            <a:ext cx="1563003" cy="53547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B5D1CF4-024A-4BB6-B631-A6EB19E32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cxnSp>
        <p:nvCxnSpPr>
          <p:cNvPr id="10" name="Straight Connector 5">
            <a:extLst>
              <a:ext uri="{FF2B5EF4-FFF2-40B4-BE49-F238E27FC236}">
                <a16:creationId xmlns:a16="http://schemas.microsoft.com/office/drawing/2014/main" id="{3EFB3BB1-3D77-446C-ACDC-9BB9188B42D8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984E2CD-F0AF-40C0-952F-F9D750084CC8}"/>
              </a:ext>
            </a:extLst>
          </p:cNvPr>
          <p:cNvSpPr txBox="1"/>
          <p:nvPr/>
        </p:nvSpPr>
        <p:spPr>
          <a:xfrm>
            <a:off x="6242648" y="1994323"/>
            <a:ext cx="5519964" cy="1463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3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Abilita ON/OFF automatico per il comportamento del sensore standard, </a:t>
            </a:r>
          </a:p>
          <a:p>
            <a:pPr rtl="0">
              <a:lnSpc>
                <a:spcPct val="13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Accendere, se viene rilevata la presenza, spegnere se non viene rilevata alcuna presenza.</a:t>
            </a:r>
          </a:p>
          <a:p>
            <a:pPr rtl="0">
              <a:lnSpc>
                <a:spcPct val="13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Quando disabilitato, il sensore spegnerà le luci solo quando non viene rilevata alcuna presenza. L'accensione deve essere eseguita manualmente, mediante rotazione della Centrale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32E026-8BE3-40C7-B6D9-A470FDBCEF38}"/>
              </a:ext>
            </a:extLst>
          </p:cNvPr>
          <p:cNvSpPr txBox="1"/>
          <p:nvPr/>
        </p:nvSpPr>
        <p:spPr>
          <a:xfrm>
            <a:off x="6151934" y="4163964"/>
            <a:ext cx="5272658" cy="18897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30000"/>
              </a:lnSpc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Il tempo di ritardo del sensore definisce dopo quanto tempo il sensore spegne le luci, quando non è stata rilevata alcuna presenza durante questo tempo.</a:t>
            </a:r>
          </a:p>
          <a:p>
            <a:pPr>
              <a:lnSpc>
                <a:spcPct val="130000"/>
              </a:lnSpc>
            </a:pPr>
            <a:endParaRPr lang="de-DE" sz="1400" dirty="0"/>
          </a:p>
          <a:p>
            <a:endParaRPr lang="de-DE" sz="1400" dirty="0"/>
          </a:p>
          <a:p>
            <a:pPr rtl="0"/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Scheda su SALVA</a:t>
            </a:r>
          </a:p>
          <a:p>
            <a:endParaRPr lang="de-DE" sz="1600" dirty="0"/>
          </a:p>
        </p:txBody>
      </p:sp>
      <p:pic>
        <p:nvPicPr>
          <p:cNvPr id="29" name="Picture 2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9F3107-9FFD-498D-95F1-8D18F0A68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09" y="2235537"/>
            <a:ext cx="2235457" cy="397613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1958F1-E50E-4443-92D4-9046014E1644}"/>
              </a:ext>
            </a:extLst>
          </p:cNvPr>
          <p:cNvCxnSpPr/>
          <p:nvPr/>
        </p:nvCxnSpPr>
        <p:spPr>
          <a:xfrm flipH="1">
            <a:off x="4583832" y="5613679"/>
            <a:ext cx="1568102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94FF55-7EA3-45B0-8F4C-41E7E1C7F919}"/>
              </a:ext>
            </a:extLst>
          </p:cNvPr>
          <p:cNvCxnSpPr/>
          <p:nvPr/>
        </p:nvCxnSpPr>
        <p:spPr>
          <a:xfrm flipH="1">
            <a:off x="5395539" y="2984543"/>
            <a:ext cx="825936" cy="58143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0E59FE0-C65D-4FB1-B186-A42660D28430}"/>
              </a:ext>
            </a:extLst>
          </p:cNvPr>
          <p:cNvCxnSpPr/>
          <p:nvPr/>
        </p:nvCxnSpPr>
        <p:spPr>
          <a:xfrm flipH="1">
            <a:off x="5519936" y="4382524"/>
            <a:ext cx="57606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5644611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D097B1E7-2D56-440C-9B48-9E310F4DCEFC}"/>
              </a:ext>
            </a:extLst>
          </p:cNvPr>
          <p:cNvSpPr/>
          <p:nvPr/>
        </p:nvSpPr>
        <p:spPr>
          <a:xfrm>
            <a:off x="191344" y="813088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IMPOSTARE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B08B611-D86E-4B40-95DD-391CE5BB17EC}"/>
              </a:ext>
            </a:extLst>
          </p:cNvPr>
          <p:cNvSpPr txBox="1"/>
          <p:nvPr/>
        </p:nvSpPr>
        <p:spPr>
          <a:xfrm>
            <a:off x="3134018" y="859254"/>
            <a:ext cx="6156686" cy="8309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App BIOLUX HCL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Ulteriori funzioni dell'app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24B8EC8A-8357-41AE-89EF-C8F4D905B806}"/>
              </a:ext>
            </a:extLst>
          </p:cNvPr>
          <p:cNvSpPr txBox="1"/>
          <p:nvPr/>
        </p:nvSpPr>
        <p:spPr>
          <a:xfrm>
            <a:off x="216165" y="2235537"/>
            <a:ext cx="191939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lvl="0">
              <a:defRPr b="1">
                <a:solidFill>
                  <a:prstClr val="whit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Configurazione disattivata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Grafik 4">
            <a:extLst>
              <a:ext uri="{FF2B5EF4-FFF2-40B4-BE49-F238E27FC236}">
                <a16:creationId xmlns:a16="http://schemas.microsoft.com/office/drawing/2014/main" id="{ED0737A5-8A3E-40B5-AC4D-98A382965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5" y="3199182"/>
            <a:ext cx="1563003" cy="535473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62706FE-042F-4B82-B313-D0C47B85A6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cxnSp>
        <p:nvCxnSpPr>
          <p:cNvPr id="10" name="Straight Connector 5">
            <a:extLst>
              <a:ext uri="{FF2B5EF4-FFF2-40B4-BE49-F238E27FC236}">
                <a16:creationId xmlns:a16="http://schemas.microsoft.com/office/drawing/2014/main" id="{8A9C5FAC-C92B-435E-9BC7-B44BDF6DB20B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9AC3A3-88FA-490A-9FAB-5927726538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2047403"/>
            <a:ext cx="1919394" cy="3413962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AB3EE0C-461C-47DB-A793-907939AE3A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194" y="2047403"/>
            <a:ext cx="1919394" cy="3413963"/>
          </a:xfrm>
          <a:prstGeom prst="rect">
            <a:avLst/>
          </a:prstGeom>
        </p:spPr>
      </p:pic>
      <p:pic>
        <p:nvPicPr>
          <p:cNvPr id="12" name="Picture 1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6A1AB58-DB88-4245-BFC0-567162D0B7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708" y="2047404"/>
            <a:ext cx="1919394" cy="3413962"/>
          </a:xfrm>
          <a:prstGeom prst="rect">
            <a:avLst/>
          </a:prstGeom>
        </p:spPr>
      </p:pic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3E04141-AFD5-4BFC-A9A4-E5D39185C1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1" y="2047403"/>
            <a:ext cx="1919394" cy="34139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5BD94F-0FED-481C-A69D-B84E286E2BF3}"/>
              </a:ext>
            </a:extLst>
          </p:cNvPr>
          <p:cNvSpPr txBox="1"/>
          <p:nvPr/>
        </p:nvSpPr>
        <p:spPr>
          <a:xfrm>
            <a:off x="3218790" y="5683974"/>
            <a:ext cx="2165404" cy="5479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Dalla vista della camera,</a:t>
            </a:r>
          </a:p>
          <a:p>
            <a:pPr rtl="0">
              <a:lnSpc>
                <a:spcPct val="11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selezionare l'Unità di controllo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063452-E304-4D36-8B41-D87B21A63F9E}"/>
              </a:ext>
            </a:extLst>
          </p:cNvPr>
          <p:cNvSpPr txBox="1"/>
          <p:nvPr/>
        </p:nvSpPr>
        <p:spPr>
          <a:xfrm>
            <a:off x="5300743" y="5683974"/>
            <a:ext cx="2086296" cy="31091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lnSpc>
                <a:spcPct val="11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Seleziona ALTRO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200E5E-A65A-40A3-937D-AD12D0444468}"/>
              </a:ext>
            </a:extLst>
          </p:cNvPr>
          <p:cNvSpPr txBox="1"/>
          <p:nvPr/>
        </p:nvSpPr>
        <p:spPr>
          <a:xfrm>
            <a:off x="7470490" y="5678214"/>
            <a:ext cx="2165404" cy="31091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lnSpc>
                <a:spcPct val="11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Selezionare OFF CONFIGURAZIONE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3AF307-1302-41AF-85E0-49BA5388C1A1}"/>
              </a:ext>
            </a:extLst>
          </p:cNvPr>
          <p:cNvSpPr txBox="1"/>
          <p:nvPr/>
        </p:nvSpPr>
        <p:spPr>
          <a:xfrm>
            <a:off x="9311138" y="5668441"/>
            <a:ext cx="2637943" cy="78489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lnSpc>
                <a:spcPct val="110000"/>
              </a:lnSpc>
            </a:pPr>
            <a:r>
              <a:rPr lang="it" sz="1400" b="0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Abilita (cursore sul lato destro) o Disabilita lo spegnimento manuale e scheda su SALVA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FF86216-B854-4E65-9D55-5480F28B5DD8}"/>
              </a:ext>
            </a:extLst>
          </p:cNvPr>
          <p:cNvCxnSpPr/>
          <p:nvPr/>
        </p:nvCxnSpPr>
        <p:spPr>
          <a:xfrm flipV="1">
            <a:off x="4511824" y="3307122"/>
            <a:ext cx="55052" cy="237626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8A4D044-2115-4E44-8676-E34EF277184B}"/>
              </a:ext>
            </a:extLst>
          </p:cNvPr>
          <p:cNvCxnSpPr>
            <a:stCxn id="19" idx="0"/>
          </p:cNvCxnSpPr>
          <p:nvPr/>
        </p:nvCxnSpPr>
        <p:spPr>
          <a:xfrm flipV="1">
            <a:off x="6343891" y="5323346"/>
            <a:ext cx="328173" cy="36062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DEE41BC-CB64-4F25-B734-B5A93C0FA0A6}"/>
              </a:ext>
            </a:extLst>
          </p:cNvPr>
          <p:cNvCxnSpPr/>
          <p:nvPr/>
        </p:nvCxnSpPr>
        <p:spPr>
          <a:xfrm flipH="1" flipV="1">
            <a:off x="8125249" y="4747282"/>
            <a:ext cx="232291" cy="84191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F94D180-8C2E-4C48-B233-32ABEADE5F0E}"/>
              </a:ext>
            </a:extLst>
          </p:cNvPr>
          <p:cNvCxnSpPr/>
          <p:nvPr/>
        </p:nvCxnSpPr>
        <p:spPr>
          <a:xfrm flipV="1">
            <a:off x="10992544" y="4243226"/>
            <a:ext cx="388389" cy="134597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6542686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sz="6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rtl="0"/>
            <a:r>
              <a:rPr lang="it" sz="4800" b="1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7522656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5">
            <a:extLst>
              <a:ext uri="{FF2B5EF4-FFF2-40B4-BE49-F238E27FC236}">
                <a16:creationId xmlns:a16="http://schemas.microsoft.com/office/drawing/2014/main" id="{094CBE2F-D12D-4158-91E2-1AAC5F48B63E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id="{1FB7EE3F-EA89-4F5F-8DC1-2BDECF3BA639}"/>
              </a:ext>
            </a:extLst>
          </p:cNvPr>
          <p:cNvSpPr/>
          <p:nvPr/>
        </p:nvSpPr>
        <p:spPr>
          <a:xfrm>
            <a:off x="191344" y="795189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INSTALLAZIONE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DDC8598B-3A74-49ED-ADDA-7BDFCDBA664E}"/>
              </a:ext>
            </a:extLst>
          </p:cNvPr>
          <p:cNvSpPr txBox="1"/>
          <p:nvPr/>
        </p:nvSpPr>
        <p:spPr>
          <a:xfrm>
            <a:off x="216165" y="2217638"/>
            <a:ext cx="259228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Apparecchi               BIOLUX HCL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60BC6CC-4F71-4976-95C6-D330C3FA5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10D3583-119D-4301-A83D-89E6BDC7B5A5}"/>
              </a:ext>
            </a:extLst>
          </p:cNvPr>
          <p:cNvSpPr txBox="1"/>
          <p:nvPr/>
        </p:nvSpPr>
        <p:spPr>
          <a:xfrm>
            <a:off x="7226217" y="8148098"/>
            <a:ext cx="1985839" cy="130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FE1E1BB-EEDC-4385-BD3A-D46787C46EBB}"/>
              </a:ext>
            </a:extLst>
          </p:cNvPr>
          <p:cNvSpPr txBox="1"/>
          <p:nvPr/>
        </p:nvSpPr>
        <p:spPr>
          <a:xfrm>
            <a:off x="3074043" y="1255747"/>
            <a:ext cx="790834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Contenuto della scatola di imballaggio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DC04323-2703-43DA-A145-76AF9D6807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680" y="4810846"/>
            <a:ext cx="2350500" cy="18397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CC3CA9C-1FCA-4C4B-B2FB-9B0921B751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2632" y="4848835"/>
            <a:ext cx="2580332" cy="17727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894097-A754-434C-9E52-D47F212223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0777" y="4833919"/>
            <a:ext cx="1746145" cy="182820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157E8DF-B03F-48EC-911B-7CC5603FB960}"/>
              </a:ext>
            </a:extLst>
          </p:cNvPr>
          <p:cNvSpPr txBox="1"/>
          <p:nvPr/>
        </p:nvSpPr>
        <p:spPr>
          <a:xfrm>
            <a:off x="4930545" y="3759950"/>
            <a:ext cx="1089413" cy="55399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it" sz="15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Utente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it" sz="15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Istruzione</a:t>
            </a:r>
          </a:p>
        </p:txBody>
      </p:sp>
      <p:pic>
        <p:nvPicPr>
          <p:cNvPr id="31752" name="Picture 31751">
            <a:extLst>
              <a:ext uri="{FF2B5EF4-FFF2-40B4-BE49-F238E27FC236}">
                <a16:creationId xmlns:a16="http://schemas.microsoft.com/office/drawing/2014/main" id="{1DC4708A-0095-4AC4-9DBE-0138E16F41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8944" y="3600843"/>
            <a:ext cx="1668246" cy="1153166"/>
          </a:xfrm>
          <a:prstGeom prst="rect">
            <a:avLst/>
          </a:prstGeom>
        </p:spPr>
      </p:pic>
      <p:pic>
        <p:nvPicPr>
          <p:cNvPr id="31754" name="Picture 31753">
            <a:extLst>
              <a:ext uri="{FF2B5EF4-FFF2-40B4-BE49-F238E27FC236}">
                <a16:creationId xmlns:a16="http://schemas.microsoft.com/office/drawing/2014/main" id="{5AC65B33-8ED2-4D0D-B781-623E21EFF7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2631" y="3601003"/>
            <a:ext cx="1746145" cy="120984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1A3A16C-675F-4472-9729-9350CD4C0169}"/>
              </a:ext>
            </a:extLst>
          </p:cNvPr>
          <p:cNvSpPr txBox="1"/>
          <p:nvPr/>
        </p:nvSpPr>
        <p:spPr>
          <a:xfrm>
            <a:off x="8395844" y="3767812"/>
            <a:ext cx="1089413" cy="55399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it" sz="15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Utente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it" sz="15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Istruzione</a:t>
            </a:r>
          </a:p>
        </p:txBody>
      </p:sp>
      <p:pic>
        <p:nvPicPr>
          <p:cNvPr id="31758" name="Picture 31757">
            <a:extLst>
              <a:ext uri="{FF2B5EF4-FFF2-40B4-BE49-F238E27FC236}">
                <a16:creationId xmlns:a16="http://schemas.microsoft.com/office/drawing/2014/main" id="{8597C16C-EBE3-46FE-986C-E895941627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76968" y="3612021"/>
            <a:ext cx="1668246" cy="1149922"/>
          </a:xfrm>
          <a:prstGeom prst="rect">
            <a:avLst/>
          </a:prstGeom>
        </p:spPr>
      </p:pic>
      <p:sp>
        <p:nvSpPr>
          <p:cNvPr id="31759" name="TextBox 31758">
            <a:extLst>
              <a:ext uri="{FF2B5EF4-FFF2-40B4-BE49-F238E27FC236}">
                <a16:creationId xmlns:a16="http://schemas.microsoft.com/office/drawing/2014/main" id="{569A6993-0E47-4BF9-84A9-A2847FFF8E73}"/>
              </a:ext>
            </a:extLst>
          </p:cNvPr>
          <p:cNvSpPr txBox="1"/>
          <p:nvPr/>
        </p:nvSpPr>
        <p:spPr>
          <a:xfrm>
            <a:off x="3733771" y="5318346"/>
            <a:ext cx="1466555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it" sz="11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Apparecchio di illuminazione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F297EDF-9C91-461C-8A08-AD3CCB45F6D0}"/>
              </a:ext>
            </a:extLst>
          </p:cNvPr>
          <p:cNvSpPr txBox="1"/>
          <p:nvPr/>
        </p:nvSpPr>
        <p:spPr>
          <a:xfrm>
            <a:off x="3215680" y="6567535"/>
            <a:ext cx="2341641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it" sz="11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Driver e scatola di connessione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A3F7661-EB07-4AFB-9772-B16F338C4870}"/>
              </a:ext>
            </a:extLst>
          </p:cNvPr>
          <p:cNvSpPr txBox="1"/>
          <p:nvPr/>
        </p:nvSpPr>
        <p:spPr>
          <a:xfrm>
            <a:off x="10047387" y="4911841"/>
            <a:ext cx="1124369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it" sz="11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Apparecchio di illuminazione</a:t>
            </a:r>
          </a:p>
        </p:txBody>
      </p:sp>
      <p:pic>
        <p:nvPicPr>
          <p:cNvPr id="31761" name="Picture 31760">
            <a:extLst>
              <a:ext uri="{FF2B5EF4-FFF2-40B4-BE49-F238E27FC236}">
                <a16:creationId xmlns:a16="http://schemas.microsoft.com/office/drawing/2014/main" id="{5F5C5752-16B1-4670-AD61-FA17A3E03B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47728" y="2542549"/>
            <a:ext cx="1090774" cy="87805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C3970EAF-1E5B-4AB7-988B-7EF2896227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3986" y="2537472"/>
            <a:ext cx="1090774" cy="87805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EC8CA67-BA19-4754-83ED-D5C9152D0B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20984" y="2558950"/>
            <a:ext cx="1090774" cy="878050"/>
          </a:xfrm>
          <a:prstGeom prst="rect">
            <a:avLst/>
          </a:prstGeom>
        </p:spPr>
      </p:pic>
      <p:pic>
        <p:nvPicPr>
          <p:cNvPr id="31763" name="Picture 31762">
            <a:extLst>
              <a:ext uri="{FF2B5EF4-FFF2-40B4-BE49-F238E27FC236}">
                <a16:creationId xmlns:a16="http://schemas.microsoft.com/office/drawing/2014/main" id="{209F1F58-512E-44AE-87DC-C12EE85F88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43113" y="1805941"/>
            <a:ext cx="2323068" cy="676920"/>
          </a:xfrm>
          <a:prstGeom prst="rect">
            <a:avLst/>
          </a:prstGeom>
        </p:spPr>
      </p:pic>
      <p:pic>
        <p:nvPicPr>
          <p:cNvPr id="31765" name="Picture 31764">
            <a:extLst>
              <a:ext uri="{FF2B5EF4-FFF2-40B4-BE49-F238E27FC236}">
                <a16:creationId xmlns:a16="http://schemas.microsoft.com/office/drawing/2014/main" id="{D1E2101C-04F1-49BF-BF27-1DF0F2CB7D4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76568" y="1832447"/>
            <a:ext cx="2410667" cy="327327"/>
          </a:xfrm>
          <a:prstGeom prst="rect">
            <a:avLst/>
          </a:prstGeom>
        </p:spPr>
      </p:pic>
      <p:pic>
        <p:nvPicPr>
          <p:cNvPr id="31769" name="Picture 31768">
            <a:extLst>
              <a:ext uri="{FF2B5EF4-FFF2-40B4-BE49-F238E27FC236}">
                <a16:creationId xmlns:a16="http://schemas.microsoft.com/office/drawing/2014/main" id="{2E5606D7-8AFC-40D0-A670-71CBFDC681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43120" y="1836824"/>
            <a:ext cx="2850072" cy="31138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6FE7B34-A377-44CE-B6CE-B812836726F2}"/>
              </a:ext>
            </a:extLst>
          </p:cNvPr>
          <p:cNvSpPr txBox="1"/>
          <p:nvPr/>
        </p:nvSpPr>
        <p:spPr>
          <a:xfrm>
            <a:off x="6929289" y="5470746"/>
            <a:ext cx="1466555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it" sz="11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Apparecchio di illuminazione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9723EE-07FD-4E09-8800-3A777B023389}"/>
              </a:ext>
            </a:extLst>
          </p:cNvPr>
          <p:cNvSpPr txBox="1"/>
          <p:nvPr/>
        </p:nvSpPr>
        <p:spPr>
          <a:xfrm>
            <a:off x="7066727" y="6560819"/>
            <a:ext cx="2341641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it" sz="11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Driver e scatola di connessione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9F227B-2A72-43A3-9BEA-7E5DFD03145D}"/>
              </a:ext>
            </a:extLst>
          </p:cNvPr>
          <p:cNvSpPr txBox="1"/>
          <p:nvPr/>
        </p:nvSpPr>
        <p:spPr>
          <a:xfrm>
            <a:off x="9408368" y="6570193"/>
            <a:ext cx="2341641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it" sz="11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Driver e scatola di connessione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80680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5">
            <a:extLst>
              <a:ext uri="{FF2B5EF4-FFF2-40B4-BE49-F238E27FC236}">
                <a16:creationId xmlns:a16="http://schemas.microsoft.com/office/drawing/2014/main" id="{094CBE2F-D12D-4158-91E2-1AAC5F48B63E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id="{1FB7EE3F-EA89-4F5F-8DC1-2BDECF3BA639}"/>
              </a:ext>
            </a:extLst>
          </p:cNvPr>
          <p:cNvSpPr/>
          <p:nvPr/>
        </p:nvSpPr>
        <p:spPr>
          <a:xfrm>
            <a:off x="191344" y="795189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INSTALLAZIONE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DDC8598B-3A74-49ED-ADDA-7BDFCDBA664E}"/>
              </a:ext>
            </a:extLst>
          </p:cNvPr>
          <p:cNvSpPr txBox="1"/>
          <p:nvPr/>
        </p:nvSpPr>
        <p:spPr>
          <a:xfrm>
            <a:off x="216165" y="2217638"/>
            <a:ext cx="259228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Kit Strisce                 LED BIOLUX HCL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60BC6CC-4F71-4976-95C6-D330C3FA5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FE1E1BB-EEDC-4385-BD3A-D46787C46EBB}"/>
              </a:ext>
            </a:extLst>
          </p:cNvPr>
          <p:cNvSpPr txBox="1"/>
          <p:nvPr/>
        </p:nvSpPr>
        <p:spPr>
          <a:xfrm>
            <a:off x="3074043" y="1255747"/>
            <a:ext cx="790834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Contenuto della scatola di imballaggio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11E03-35A8-4111-A5D6-86D7981B0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944" y="3653489"/>
            <a:ext cx="5653903" cy="1828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A7E16B-30F1-4A50-9FDB-444179A3A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481" y="3510657"/>
            <a:ext cx="1350856" cy="182820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C9EFA22-BBFE-4440-8918-2B45B9CC692C}"/>
              </a:ext>
            </a:extLst>
          </p:cNvPr>
          <p:cNvSpPr txBox="1"/>
          <p:nvPr/>
        </p:nvSpPr>
        <p:spPr>
          <a:xfrm>
            <a:off x="3895109" y="5403322"/>
            <a:ext cx="1768843" cy="3231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it" sz="15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Istruzioni per l'utente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EABB68-F25F-48E1-B23D-DF78761883F9}"/>
              </a:ext>
            </a:extLst>
          </p:cNvPr>
          <p:cNvSpPr/>
          <p:nvPr/>
        </p:nvSpPr>
        <p:spPr>
          <a:xfrm>
            <a:off x="5879976" y="3761015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7B682F-7D82-48C4-AA39-A9ACB1A8C8A3}"/>
              </a:ext>
            </a:extLst>
          </p:cNvPr>
          <p:cNvSpPr/>
          <p:nvPr/>
        </p:nvSpPr>
        <p:spPr>
          <a:xfrm>
            <a:off x="8532431" y="3761015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030DFC-F822-4500-B90B-6929E3AAF401}"/>
              </a:ext>
            </a:extLst>
          </p:cNvPr>
          <p:cNvSpPr/>
          <p:nvPr/>
        </p:nvSpPr>
        <p:spPr>
          <a:xfrm>
            <a:off x="9032608" y="4353935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2FE5DAD-F978-4F0C-BAE7-0481BE6D08B3}"/>
              </a:ext>
            </a:extLst>
          </p:cNvPr>
          <p:cNvSpPr/>
          <p:nvPr/>
        </p:nvSpPr>
        <p:spPr>
          <a:xfrm>
            <a:off x="9419656" y="4966863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5D1F67-A0B6-4894-A18A-89D42848E959}"/>
              </a:ext>
            </a:extLst>
          </p:cNvPr>
          <p:cNvSpPr txBox="1"/>
          <p:nvPr/>
        </p:nvSpPr>
        <p:spPr>
          <a:xfrm>
            <a:off x="6074192" y="5416775"/>
            <a:ext cx="2254056" cy="55399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it" sz="15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Striscia LED sintonizzabile bianca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243C18-84CE-4326-A714-BB98E8EC9B74}"/>
              </a:ext>
            </a:extLst>
          </p:cNvPr>
          <p:cNvSpPr txBox="1"/>
          <p:nvPr/>
        </p:nvSpPr>
        <p:spPr>
          <a:xfrm>
            <a:off x="8769174" y="3494075"/>
            <a:ext cx="2567830" cy="3231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it" sz="15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Driver DALI Tunable White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A53A0D-AAF7-4258-8BCE-83314356DE12}"/>
              </a:ext>
            </a:extLst>
          </p:cNvPr>
          <p:cNvSpPr txBox="1"/>
          <p:nvPr/>
        </p:nvSpPr>
        <p:spPr>
          <a:xfrm>
            <a:off x="10344472" y="4913292"/>
            <a:ext cx="1656184" cy="55399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it" sz="15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Convertitore da Zigbee a DALI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498259-A024-425A-978D-FA3C33E1A9E8}"/>
              </a:ext>
            </a:extLst>
          </p:cNvPr>
          <p:cNvSpPr txBox="1"/>
          <p:nvPr/>
        </p:nvSpPr>
        <p:spPr>
          <a:xfrm>
            <a:off x="9030040" y="5449236"/>
            <a:ext cx="2114122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it" sz="15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Tappo per convertitore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ADA2BA5-4E64-463C-AE5D-71DD070C9106}"/>
              </a:ext>
            </a:extLst>
          </p:cNvPr>
          <p:cNvSpPr/>
          <p:nvPr/>
        </p:nvSpPr>
        <p:spPr>
          <a:xfrm>
            <a:off x="7608168" y="4769127"/>
            <a:ext cx="560289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DFFA7A-00CE-4262-908A-ED1D619E67D0}"/>
              </a:ext>
            </a:extLst>
          </p:cNvPr>
          <p:cNvSpPr/>
          <p:nvPr/>
        </p:nvSpPr>
        <p:spPr>
          <a:xfrm>
            <a:off x="8181719" y="3974751"/>
            <a:ext cx="560289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226E50-AC2D-4150-8036-6E1F79037B80}"/>
              </a:ext>
            </a:extLst>
          </p:cNvPr>
          <p:cNvSpPr/>
          <p:nvPr/>
        </p:nvSpPr>
        <p:spPr>
          <a:xfrm>
            <a:off x="8849328" y="4606823"/>
            <a:ext cx="42062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09E4DD-B66B-4BAD-8C83-BD77D5218923}"/>
              </a:ext>
            </a:extLst>
          </p:cNvPr>
          <p:cNvSpPr/>
          <p:nvPr/>
        </p:nvSpPr>
        <p:spPr>
          <a:xfrm>
            <a:off x="9141508" y="5129167"/>
            <a:ext cx="5011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/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61497715-7C86-4525-9230-087B8BBDA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4915" y="1840012"/>
            <a:ext cx="2415828" cy="398651"/>
          </a:xfrm>
          <a:prstGeom prst="rect">
            <a:avLst/>
          </a:prstGeom>
        </p:spPr>
      </p:pic>
      <p:pic>
        <p:nvPicPr>
          <p:cNvPr id="35" name="Picture 31760">
            <a:extLst>
              <a:ext uri="{FF2B5EF4-FFF2-40B4-BE49-F238E27FC236}">
                <a16:creationId xmlns:a16="http://schemas.microsoft.com/office/drawing/2014/main" id="{ABA4E5F4-1D67-45E3-9134-CA26430A44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1318" y="2328842"/>
            <a:ext cx="1090774" cy="878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81898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5">
            <a:extLst>
              <a:ext uri="{FF2B5EF4-FFF2-40B4-BE49-F238E27FC236}">
                <a16:creationId xmlns:a16="http://schemas.microsoft.com/office/drawing/2014/main" id="{094CBE2F-D12D-4158-91E2-1AAC5F48B63E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id="{1FB7EE3F-EA89-4F5F-8DC1-2BDECF3BA639}"/>
              </a:ext>
            </a:extLst>
          </p:cNvPr>
          <p:cNvSpPr/>
          <p:nvPr/>
        </p:nvSpPr>
        <p:spPr>
          <a:xfrm>
            <a:off x="191344" y="795189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INSTALLAZIONE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DDC8598B-3A74-49ED-ADDA-7BDFCDBA664E}"/>
              </a:ext>
            </a:extLst>
          </p:cNvPr>
          <p:cNvSpPr txBox="1"/>
          <p:nvPr/>
        </p:nvSpPr>
        <p:spPr>
          <a:xfrm>
            <a:off x="216165" y="2217638"/>
            <a:ext cx="259228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Sensore di presenza VIVARES ZB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60BC6CC-4F71-4976-95C6-D330C3FA5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10D3583-119D-4301-A83D-89E6BDC7B5A5}"/>
              </a:ext>
            </a:extLst>
          </p:cNvPr>
          <p:cNvSpPr txBox="1"/>
          <p:nvPr/>
        </p:nvSpPr>
        <p:spPr>
          <a:xfrm>
            <a:off x="7226217" y="8148098"/>
            <a:ext cx="1985839" cy="130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FE1E1BB-EEDC-4385-BD3A-D46787C46EBB}"/>
              </a:ext>
            </a:extLst>
          </p:cNvPr>
          <p:cNvSpPr txBox="1"/>
          <p:nvPr/>
        </p:nvSpPr>
        <p:spPr>
          <a:xfrm>
            <a:off x="3074043" y="1255747"/>
            <a:ext cx="790834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66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Contenuto della scatola di imballaggio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DF216D-C92F-44C2-BB21-020EB4E12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036" y="2417929"/>
            <a:ext cx="1275441" cy="10267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4F1484-4716-4383-AFF4-EE9B3BB11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4567" y="3538658"/>
            <a:ext cx="2577783" cy="19345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7D5ED7-8E9B-4BF9-B2EA-C474ACCFC1FD}"/>
              </a:ext>
            </a:extLst>
          </p:cNvPr>
          <p:cNvSpPr txBox="1"/>
          <p:nvPr/>
        </p:nvSpPr>
        <p:spPr>
          <a:xfrm>
            <a:off x="3719736" y="5776711"/>
            <a:ext cx="2474996" cy="3231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it" sz="15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Istruzioni per l'utente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795189-1F22-46CA-96B6-579C1AAB6796}"/>
              </a:ext>
            </a:extLst>
          </p:cNvPr>
          <p:cNvSpPr txBox="1"/>
          <p:nvPr/>
        </p:nvSpPr>
        <p:spPr>
          <a:xfrm>
            <a:off x="7820237" y="5776710"/>
            <a:ext cx="1440160" cy="3231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kumimoji="0" lang="it" sz="1500" b="0" i="0" u="none" strike="noStrike" kern="1200" cap="none" spc="0" normalizeH="0" baseline="0" noProof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Sensore</a:t>
            </a:r>
          </a:p>
        </p:txBody>
      </p:sp>
      <p:pic>
        <p:nvPicPr>
          <p:cNvPr id="114690" name="Picture 2">
            <a:extLst>
              <a:ext uri="{FF2B5EF4-FFF2-40B4-BE49-F238E27FC236}">
                <a16:creationId xmlns:a16="http://schemas.microsoft.com/office/drawing/2014/main" id="{B8606E4D-EC22-4770-8C6D-34BEAE691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068885">
            <a:off x="7510468" y="4063365"/>
            <a:ext cx="1510558" cy="151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7D6846C-BD16-46B1-A799-46FA33A942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4567" y="1932705"/>
            <a:ext cx="1657581" cy="4382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92637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5">
            <a:extLst>
              <a:ext uri="{FF2B5EF4-FFF2-40B4-BE49-F238E27FC236}">
                <a16:creationId xmlns:a16="http://schemas.microsoft.com/office/drawing/2014/main" id="{094CBE2F-D12D-4158-91E2-1AAC5F48B63E}"/>
              </a:ext>
            </a:extLst>
          </p:cNvPr>
          <p:cNvCxnSpPr/>
          <p:nvPr/>
        </p:nvCxnSpPr>
        <p:spPr>
          <a:xfrm flipH="1">
            <a:off x="191344" y="1641223"/>
            <a:ext cx="2736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id="{1FB7EE3F-EA89-4F5F-8DC1-2BDECF3BA639}"/>
              </a:ext>
            </a:extLst>
          </p:cNvPr>
          <p:cNvSpPr/>
          <p:nvPr/>
        </p:nvSpPr>
        <p:spPr>
          <a:xfrm>
            <a:off x="191344" y="795189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INSTALLAZIONE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60BC6CC-4F71-4976-95C6-D330C3FA5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10D3583-119D-4301-A83D-89E6BDC7B5A5}"/>
              </a:ext>
            </a:extLst>
          </p:cNvPr>
          <p:cNvSpPr txBox="1"/>
          <p:nvPr/>
        </p:nvSpPr>
        <p:spPr>
          <a:xfrm>
            <a:off x="7226217" y="8148098"/>
            <a:ext cx="1985839" cy="130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9414A77D-4F8E-4B85-A492-D72C9AE491F3}"/>
              </a:ext>
            </a:extLst>
          </p:cNvPr>
          <p:cNvSpPr txBox="1"/>
          <p:nvPr/>
        </p:nvSpPr>
        <p:spPr>
          <a:xfrm>
            <a:off x="173872" y="2217638"/>
            <a:ext cx="259228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Sistema BIOLUX HCL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33F62F-F158-4373-8251-C4035B7E84CE}"/>
              </a:ext>
            </a:extLst>
          </p:cNvPr>
          <p:cNvSpPr txBox="1"/>
          <p:nvPr/>
        </p:nvSpPr>
        <p:spPr>
          <a:xfrm>
            <a:off x="4566374" y="4988731"/>
            <a:ext cx="7218258" cy="11834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4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Un'unità di controllo per apparecchi di illuminazione in una stanza.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Distanza massima in aria libera dall'Unità di Controllo al primo apparecchio: 30 m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400" b="0" i="0" u="none" strike="noStrike" kern="1200" cap="none" spc="0" normalizeH="0" baseline="0" noProof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Distanza massima in aria libera da apparecchio a apparecchio: 30 m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it" sz="14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Numero massimo di dispositivi (apparecchi, sensori, kit strip led) in un unico sistema: 48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BAC1A76C-1270-45F3-920D-73F11915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500" y="908720"/>
            <a:ext cx="8450562" cy="677491"/>
          </a:xfrm>
        </p:spPr>
        <p:txBody>
          <a:bodyPr>
            <a:noAutofit/>
          </a:bodyPr>
          <a:lstStyle/>
          <a:p>
            <a:pPr rtl="0"/>
            <a:r>
              <a:rPr lang="it" sz="24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Informazione Generale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DE3C8-74EF-46CB-AB42-FAC8B998A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731" y="2148607"/>
            <a:ext cx="7784245" cy="25599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69587A-F992-4CE2-A2EB-CCF7F0C3E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736" y="5069759"/>
            <a:ext cx="724198" cy="667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84700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116C2-5B91-4312-A1BB-64E739836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it" sz="24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Schema elettrico</a:t>
            </a:r>
            <a:br>
              <a:rPr lang="it" sz="24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it" sz="24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Opzione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2F10B9-E198-491B-99F9-CF511AD65FA7}"/>
              </a:ext>
            </a:extLst>
          </p:cNvPr>
          <p:cNvSpPr/>
          <p:nvPr/>
        </p:nvSpPr>
        <p:spPr>
          <a:xfrm>
            <a:off x="191344" y="795189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INSTALLAZIONE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2708FA3-E5CE-4F95-80EC-F5C45BE3341E}"/>
              </a:ext>
            </a:extLst>
          </p:cNvPr>
          <p:cNvSpPr txBox="1"/>
          <p:nvPr/>
        </p:nvSpPr>
        <p:spPr>
          <a:xfrm>
            <a:off x="173872" y="2217638"/>
            <a:ext cx="259228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Sistema BIOLUX HCL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D301A4F-6529-4248-AF32-A4979FD32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EA0BAA-E091-4176-8387-0081974A3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136" y="1772816"/>
            <a:ext cx="8780816" cy="28566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24EC039-A61E-4B8A-AB23-7892B6EE7517}"/>
              </a:ext>
            </a:extLst>
          </p:cNvPr>
          <p:cNvSpPr txBox="1"/>
          <p:nvPr/>
        </p:nvSpPr>
        <p:spPr>
          <a:xfrm>
            <a:off x="3937052" y="4774028"/>
            <a:ext cx="8049736" cy="17436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30000"/>
              </a:lnSpc>
            </a:pPr>
            <a:r>
              <a:rPr lang="it" sz="13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L'unità di controllo deve essere collegata in modo permanente a 230 V (LL, NN). In caso contrario, potrebbero essere necessari fino a 10 minuti prima che la rete del sistema Zigbee funzioni in modo stabile.</a:t>
            </a:r>
          </a:p>
          <a:p>
            <a:pPr>
              <a:lnSpc>
                <a:spcPct val="130000"/>
              </a:lnSpc>
            </a:pPr>
            <a:endParaRPr lang="de-DE" sz="500" dirty="0"/>
          </a:p>
          <a:p>
            <a:pPr rtl="0">
              <a:lnSpc>
                <a:spcPct val="130000"/>
              </a:lnSpc>
            </a:pPr>
            <a:r>
              <a:rPr lang="it" sz="13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Se si utilizza un sensore di commutazione (opzionale) o un interruttore (opzionale), LL' deve essere impostato su 230V (collegato a LL) tramite l'interruttore o il sensore di commutazione. Quindi LL' verrà acceso e spento insieme agli apparecchi di illuminazione. Quando LL' non è collegato a LL, l'unità di controllo entra in modalità di sospensione.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3789BFF-6B30-44FB-981A-4E2222B98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8565" y="5149874"/>
            <a:ext cx="724198" cy="66752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134F8C6-C563-458E-AA99-390798BBAEE2}"/>
              </a:ext>
            </a:extLst>
          </p:cNvPr>
          <p:cNvSpPr/>
          <p:nvPr/>
        </p:nvSpPr>
        <p:spPr>
          <a:xfrm>
            <a:off x="3350552" y="1988840"/>
            <a:ext cx="37321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8848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116C2-5B91-4312-A1BB-64E739836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it" sz="24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Schema elettrico</a:t>
            </a:r>
            <a:br>
              <a:rPr lang="it" sz="24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it" sz="24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Opzione 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2F10B9-E198-491B-99F9-CF511AD65FA7}"/>
              </a:ext>
            </a:extLst>
          </p:cNvPr>
          <p:cNvSpPr/>
          <p:nvPr/>
        </p:nvSpPr>
        <p:spPr>
          <a:xfrm>
            <a:off x="191344" y="795189"/>
            <a:ext cx="2736304" cy="4616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24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INSTALLAZIONE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Sans Serif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2708FA3-E5CE-4F95-80EC-F5C45BE3341E}"/>
              </a:ext>
            </a:extLst>
          </p:cNvPr>
          <p:cNvSpPr txBox="1"/>
          <p:nvPr/>
        </p:nvSpPr>
        <p:spPr>
          <a:xfrm>
            <a:off x="173872" y="2217638"/>
            <a:ext cx="2592288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it" sz="1800" b="1" i="0" u="none" strike="noStrike" kern="1200" cap="none" spc="0" normalizeH="0" baseline="0" noProof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latin typeface="Arial"/>
                <a:ea typeface="+mn-ea"/>
                <a:cs typeface="+mn-cs"/>
              </a:rPr>
              <a:t>Sistema BIOLUX HCL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D301A4F-6529-4248-AF32-A4979FD32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4164754"/>
            <a:ext cx="1563004" cy="18282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D0EE8E7-AC86-4420-8FFC-C4617E847ADD}"/>
              </a:ext>
            </a:extLst>
          </p:cNvPr>
          <p:cNvSpPr txBox="1"/>
          <p:nvPr/>
        </p:nvSpPr>
        <p:spPr>
          <a:xfrm>
            <a:off x="3921590" y="4845778"/>
            <a:ext cx="7863042" cy="14635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30000"/>
              </a:lnSpc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L'unità di controllo deve essere collegata in modo permanente a 230 V (LL, NN). In caso contrario, potrebbero essere necessari fino a 10 minuti prima che la rete del sistema Zigbee funzioni in modo stabile.</a:t>
            </a:r>
          </a:p>
          <a:p>
            <a:pPr>
              <a:lnSpc>
                <a:spcPct val="130000"/>
              </a:lnSpc>
            </a:pPr>
            <a:endParaRPr lang="de-DE" sz="500" dirty="0"/>
          </a:p>
          <a:p>
            <a:pPr rtl="0">
              <a:lnSpc>
                <a:spcPct val="130000"/>
              </a:lnSpc>
            </a:pPr>
            <a:r>
              <a:rPr lang="it" sz="14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</a:rPr>
              <a:t>Nel caso in cui non venga utilizzato alcun sensore di commutazione e nessun interruttore, è necessario impostare anche LL' su 230 V (LL e LL' collegati) in modo permanente. Quando LL' non è collegato a LL, l'unità di controllo entra in modalità di sospensione.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BFC6C08-8E25-4B12-BE8E-263D5E24C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8361" y="5301208"/>
            <a:ext cx="724198" cy="667522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CCF4B553-3ADF-4FCB-97D9-F496DE5DCECC}"/>
              </a:ext>
            </a:extLst>
          </p:cNvPr>
          <p:cNvGrpSpPr/>
          <p:nvPr/>
        </p:nvGrpSpPr>
        <p:grpSpPr>
          <a:xfrm>
            <a:off x="3143672" y="1772816"/>
            <a:ext cx="8640960" cy="2895826"/>
            <a:chOff x="3143672" y="1855029"/>
            <a:chExt cx="8640960" cy="28958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4B392C4-BD75-426D-9E9C-2B1F57CDF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43672" y="1855029"/>
              <a:ext cx="8640960" cy="2895826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C8405C-9D99-45D4-800D-5A10C9C06880}"/>
                </a:ext>
              </a:extLst>
            </p:cNvPr>
            <p:cNvSpPr/>
            <p:nvPr/>
          </p:nvSpPr>
          <p:spPr>
            <a:xfrm>
              <a:off x="3341408" y="1988840"/>
              <a:ext cx="373212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err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A09F8A-8C24-42DB-9194-0CB13F315CC0}"/>
                </a:ext>
              </a:extLst>
            </p:cNvPr>
            <p:cNvSpPr/>
            <p:nvPr/>
          </p:nvSpPr>
          <p:spPr>
            <a:xfrm>
              <a:off x="3714620" y="2364316"/>
              <a:ext cx="7772746" cy="244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err="1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516A55-85AA-4187-A105-D31BA3778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61575" y="2055461"/>
              <a:ext cx="275906" cy="3132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72AE95-1636-4134-8546-AC1FC940C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17494" y="2567285"/>
              <a:ext cx="241649" cy="244018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1384203-C8DE-431D-9DDB-C2B9EAA1000C}"/>
                </a:ext>
              </a:extLst>
            </p:cNvPr>
            <p:cNvCxnSpPr/>
            <p:nvPr/>
          </p:nvCxnSpPr>
          <p:spPr>
            <a:xfrm flipH="1">
              <a:off x="5666331" y="2112803"/>
              <a:ext cx="0" cy="66600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91E9663-A012-430F-9B7B-6AB640525B29}"/>
                </a:ext>
              </a:extLst>
            </p:cNvPr>
            <p:cNvSpPr/>
            <p:nvPr/>
          </p:nvSpPr>
          <p:spPr>
            <a:xfrm>
              <a:off x="5639331" y="2101156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err="1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60F7094-13E5-4264-BA0A-047D618FAD13}"/>
                </a:ext>
              </a:extLst>
            </p:cNvPr>
            <p:cNvSpPr/>
            <p:nvPr/>
          </p:nvSpPr>
          <p:spPr>
            <a:xfrm>
              <a:off x="5752038" y="2574036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err="1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A284877-CF13-4AB2-8BBD-6F8BFB7FA8D8}"/>
                </a:ext>
              </a:extLst>
            </p:cNvPr>
            <p:cNvSpPr/>
            <p:nvPr/>
          </p:nvSpPr>
          <p:spPr>
            <a:xfrm>
              <a:off x="6007658" y="2581333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err="1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4506597-5511-463C-923B-C0C13D8C1B55}"/>
                </a:ext>
              </a:extLst>
            </p:cNvPr>
            <p:cNvCxnSpPr/>
            <p:nvPr/>
          </p:nvCxnSpPr>
          <p:spPr>
            <a:xfrm flipH="1">
              <a:off x="6255891" y="2295036"/>
              <a:ext cx="0" cy="483767"/>
            </a:xfrm>
            <a:prstGeom prst="line">
              <a:avLst/>
            </a:prstGeom>
            <a:ln w="1524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7FD3B91-F0AC-47A4-8FF4-1A427263D4D7}"/>
                </a:ext>
              </a:extLst>
            </p:cNvPr>
            <p:cNvCxnSpPr/>
            <p:nvPr/>
          </p:nvCxnSpPr>
          <p:spPr>
            <a:xfrm>
              <a:off x="5771088" y="2601036"/>
              <a:ext cx="255620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E5AF2E5-DD68-4F1C-B682-E4C66F4FD005}"/>
                </a:ext>
              </a:extLst>
            </p:cNvPr>
            <p:cNvCxnSpPr/>
            <p:nvPr/>
          </p:nvCxnSpPr>
          <p:spPr>
            <a:xfrm flipH="1">
              <a:off x="8256240" y="2297722"/>
              <a:ext cx="0" cy="483767"/>
            </a:xfrm>
            <a:prstGeom prst="line">
              <a:avLst/>
            </a:prstGeom>
            <a:ln w="1524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59913DC-28BD-4941-893A-D1DCB263EA34}"/>
                </a:ext>
              </a:extLst>
            </p:cNvPr>
            <p:cNvCxnSpPr/>
            <p:nvPr/>
          </p:nvCxnSpPr>
          <p:spPr>
            <a:xfrm flipH="1">
              <a:off x="8033866" y="2217638"/>
              <a:ext cx="0" cy="666000"/>
            </a:xfrm>
            <a:prstGeom prst="line">
              <a:avLst/>
            </a:prstGeom>
            <a:ln w="1524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4EDEC58-57BC-4D6E-977C-58513C8233AB}"/>
                </a:ext>
              </a:extLst>
            </p:cNvPr>
            <p:cNvCxnSpPr/>
            <p:nvPr/>
          </p:nvCxnSpPr>
          <p:spPr>
            <a:xfrm flipH="1">
              <a:off x="9571434" y="2292879"/>
              <a:ext cx="0" cy="483767"/>
            </a:xfrm>
            <a:prstGeom prst="line">
              <a:avLst/>
            </a:prstGeom>
            <a:ln w="1651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861640D-9837-41D5-8C91-B52040B2F8AC}"/>
                </a:ext>
              </a:extLst>
            </p:cNvPr>
            <p:cNvCxnSpPr/>
            <p:nvPr/>
          </p:nvCxnSpPr>
          <p:spPr>
            <a:xfrm flipH="1">
              <a:off x="9349060" y="2128156"/>
              <a:ext cx="0" cy="750639"/>
            </a:xfrm>
            <a:prstGeom prst="line">
              <a:avLst/>
            </a:prstGeom>
            <a:ln w="1651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7EE72A2-F370-4027-8CFD-20F6D61B67AA}"/>
                </a:ext>
              </a:extLst>
            </p:cNvPr>
            <p:cNvCxnSpPr/>
            <p:nvPr/>
          </p:nvCxnSpPr>
          <p:spPr>
            <a:xfrm flipH="1">
              <a:off x="10744770" y="2292477"/>
              <a:ext cx="0" cy="483767"/>
            </a:xfrm>
            <a:prstGeom prst="line">
              <a:avLst/>
            </a:prstGeom>
            <a:ln w="1651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DB35C3B-BA82-40AA-BB62-D1E1D5BBF0A9}"/>
                </a:ext>
              </a:extLst>
            </p:cNvPr>
            <p:cNvCxnSpPr/>
            <p:nvPr/>
          </p:nvCxnSpPr>
          <p:spPr>
            <a:xfrm flipH="1">
              <a:off x="10522396" y="2128156"/>
              <a:ext cx="0" cy="750237"/>
            </a:xfrm>
            <a:prstGeom prst="line">
              <a:avLst/>
            </a:prstGeom>
            <a:ln w="1651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915620BA-F52D-490B-8B78-6C3607D95828}"/>
                </a:ext>
              </a:extLst>
            </p:cNvPr>
            <p:cNvSpPr/>
            <p:nvPr/>
          </p:nvSpPr>
          <p:spPr>
            <a:xfrm>
              <a:off x="9322060" y="2094647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err="1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9BFA056-7EFF-43B4-A261-EAA9DF07A950}"/>
                </a:ext>
              </a:extLst>
            </p:cNvPr>
            <p:cNvSpPr/>
            <p:nvPr/>
          </p:nvSpPr>
          <p:spPr>
            <a:xfrm>
              <a:off x="10496171" y="2094610"/>
              <a:ext cx="54000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600" err="1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5417232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LEDVANCE" val="zG65ObkO"/>
  <p:tag name="ARTICULATE_PROJECT_OPEN" val="0"/>
  <p:tag name="ARTICULATE_SLIDE_COUNT" val="76"/>
  <p:tag name="AS_NET" val="3.1.12"/>
  <p:tag name="AS_OS" val="Unix 4.14.225.169"/>
  <p:tag name="AS_RELEASE_DATE" val="2020.03.14"/>
  <p:tag name="AS_TITLE" val="Aspose.Slides for .NET Standard 2.0"/>
  <p:tag name="AS_VERSION" val="20.3"/>
  <p:tag name="EE4P_AGENDAWIZARD" val="&lt;ee4p&gt;&lt;layouts&gt;&lt;layout name=&quot;Line&quot; id=&quot;1_2&quot;&gt;&lt;standard&gt;&lt;textframe horizontalAnchor=&quot;1&quot; marginBottom=&quot;6&quot; marginLeft=&quot;0&quot; marginRight=&quot;0&quot; marginTop=&quot;6&quot; orientation=&quot;1&quot; verticalAnchor=&quot;1&quot; /&gt;&lt;font name=&quot;Arial&quot; bold=&quot;0&quot; italic=&quot;0&quot; color=&quot;#ffffff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New Agenda&quot; title=&quot;Agenda&quot; subtitle=&quot;&quot; sizingModeId=&quot;2&quot; fontSize=&quot;18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1&quot; leftSpacing=&quot;0&quot; rightSpacing=&quot;0&quot; dock=&quot;1&quot; fixedWidth=&quot;40.000001&quot; /&gt;&lt;column field=&quot;topic&quot; label=&quot;Topic&quot; leftSpacing=&quot;0&quot; rightDistribute=&quot;1&quot; dock=&quot;1&quot; /&gt;&lt;column field=&quot;responsible&quot; label=&quot;Responsible&quot; visible=&quot;1&quot; checked=&quot;1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1&quot; leftSpacing=&quot;10&quot; rightSpacing=&quot;0&quot; dock=&quot;2&quot; /&gt;&lt;column field=&quot;pageno&quot; label=&quot;Page No.&quot; visible=&quot;1&quot; checked=&quot;0&quot; leftSpacing=&quot;10&quot; rightSpacing=&quot;0&quot; dock=&quot;2&quot; /&gt;&lt;/columns&gt;&lt;position left=&quot;40.62512&quot; top=&quot;143.875&quot; width=&quot;878.7499&quot; height=&quot;344.625&quot; /&gt;&lt;!--&#10;      &lt;subtitle&gt;&#10;        &lt;position left=&quot;31.25&quot; top=&quot;92.00031&quot; width=&quot;657.75&quot; height=&quot;19.25&quot;/&gt;&#10;        &lt;font size=&quot;16&quot;/&gt;&#10;        &lt;textframe marginBottom=&quot;0&quot; marginTop=&quot;0&quot;/&gt;&#10;        &lt;paragraphformat alignment=&quot;1&quot;/&gt;&#10;      &lt;/subtitle&gt;&#10;   --&gt;&lt;settings allowedSizingModeIds=&quot;1|2&quot; allowedFontSizes=&quot;8|9|10.5|11|12|14|16|18&quot; allowedTimeFormatIds=&quot;1|2|3&quot; slideLayout=&quot;11&quot; customLayoutName=&quot;Divider&quot; customLayoutIndex=&quot;&quot; showBreak=&quot;1&quot; singleAgendaSlideSelected=&quot;0&quot; backupSlideTitle=&quot;Backup: %agendaName%&quot; topMargin=&quot;0&quot; leftMargin=&quot;0&quot; allowedLevels=&quot;4&quot; itemNoFormats=&quot;{1}.¦{1}.{2}¦{3:alphaLC}.¦{3:alphaLC}.{4:alphaLC}&quot; /&gt;&lt;!-- Agenda item formats --&gt;&lt;cases&gt;&lt;case level=&quot;1&quot; selected=&quot;0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/element&gt;&lt;element field=&quot;responsible&quot; type=&quot;autoshape&quot; autoShapeType=&quot;1&quot; indent=&quot;(level-1)*40.000001&quot; indentType=&quot;1&quot;&gt;&lt;paragraphformat alignment=&quot;1&quot; /&gt;&lt;/element&gt;&lt;element field=&quot;freecolumn&quot; type=&quot;autoshape&quot; autoShapeType=&quot;1&quot; indent=&quot;(level-1)*40.000001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1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font bold=&quot;1&quot; /&gt;&lt;/element&gt;&lt;element field=&quot;responsible&quot; type=&quot;autoshape&quot; autoShapeType=&quot;1&quot; indent=&quot;(level-1)*40.000001&quot; indentType=&quot;1&quot;&gt;&lt;paragraphformat alignment=&quot;1&quot; /&gt;&lt;font bold=&quot;1&quot; /&gt;&lt;/element&gt;&lt;element field=&quot;freecolumn&quot; type=&quot;autoshape&quot; autoShapeType=&quot;1&quot; indent=&quot;(level-1)*40.000001&quot; indentType=&quot;1&quot;&gt;&lt;paragraphformat alignment=&quot;1&quot; /&gt;&lt;font bold=&quot;1&quot; /&gt;&lt;/element&gt;&lt;element field=&quot;timeslot&quot; type=&quot;autoshape&quot; autoShapeType=&quot;1&quot;&gt;&lt;paragraphformat alignment=&quot;1&quot; /&gt;&lt;font bold=&quot;1&quot; /&gt;&lt;/element&gt;&lt;element field=&quot;pageno&quot; type=&quot;autoshape&quot; autoShapeType=&quot;1&quot;&gt;&lt;paragraphformat alignment=&quot;3&quot; /&gt;&lt;font bold=&quot;1&quot; /&gt;&lt;/element&gt;&lt;/case&gt;&lt;case level=&quot;2&quot; selected=&quot;0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/element&gt;&lt;element field=&quot;timeslot&quot; type=&quot;autoshape&quot; autoShapeType=&quot;1&quot;&gt;&lt;paragraphformat alignment=&quot;1&quot; /&gt;&lt;textframe marginTop=&quot;0&quot; /&gt;&lt;/element&gt;&lt;element field=&quot;pageno&quot; type=&quot;autoshape&quot; autoShapeType=&quot;1&quot;&gt;&lt;paragraphformat alignment=&quot;3&quot; /&gt;&lt;textframe marginTop=&quot;0&quot; /&gt;&lt;/element&gt;&lt;/case&gt;&lt;case level=&quot;2&quot; selected=&quot;1&quot; break=&quot;0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font bold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timeslot&quot; type=&quot;autoshape&quot; autoShapeType=&quot;1&quot;&gt;&lt;paragraphformat alignment=&quot;1&quot; /&gt;&lt;textframe marginTop=&quot;0&quot; /&gt;&lt;font bold=&quot;1&quot; /&gt;&lt;/element&gt;&lt;element field=&quot;pageno&quot; type=&quot;autoshape&quot; autoShapeType=&quot;1&quot;&gt;&lt;paragraphformat alignment=&quot;3&quot; /&gt;&lt;textframe marginTop=&quot;0&quot; /&gt;&lt;font bold=&quot;1&quot; /&gt;&lt;/element&gt;&lt;/case&gt;&lt;case level=&quot;1&quot; selected=&quot;0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/element&gt;&lt;element field=&quot;responsible&quot; type=&quot;autoshape&quot; autoShapeType=&quot;1&quot; indent=&quot;(level-1)*40.000001&quot; indentType=&quot;1&quot;&gt;&lt;paragraphformat alignment=&quot;1&quot; /&gt;&lt;/element&gt;&lt;element field=&quot;freecolumn&quot; type=&quot;autoshape&quot; autoShapeType=&quot;1&quot; indent=&quot;(level-1)*40.000001&quot; indentType=&quot;1&quot;&gt;&lt;paragraphformat alignment=&quot;1&quot; /&gt;&lt;/element&gt;&lt;element field=&quot;timeslot&quot; type=&quot;autoshape&quot; autoShapeType=&quot;1&quot;&gt;&lt;paragraphformat alignment=&quot;1&quot; /&gt;&lt;/element&gt;&lt;element field=&quot;pageno&quot; type=&quot;autoshape&quot; autoShapeType=&quot;1&quot;&gt;&lt;paragraphformat alignment=&quot;3&quot; /&gt;&lt;/element&gt;&lt;/case&gt;&lt;case level=&quot;1&quot; selected=&quot;1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type=&quot;line&quot; value=&quot;&quot; filter=&quot;4&quot;&gt;&lt;position left=&quot;0&quot; top=&quot;0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Left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textframe marginLeft=&quot;0&quot; /&gt;&lt;font bold=&quot;1&quot; /&gt;&lt;/element&gt;&lt;element field=&quot;responsible&quot; type=&quot;autoshape&quot; autoShapeType=&quot;1&quot; indent=&quot;(level-1)*40.000001&quot; indentType=&quot;1&quot;&gt;&lt;paragraphformat alignment=&quot;1&quot; /&gt;&lt;font bold=&quot;1&quot; /&gt;&lt;/element&gt;&lt;element field=&quot;freecolumn&quot; type=&quot;autoshape&quot; autoShapeType=&quot;1&quot; indent=&quot;(level-1)*40.000001&quot; indentType=&quot;1&quot;&gt;&lt;paragraphformat alignment=&quot;1&quot; /&gt;&lt;font bold=&quot;1&quot; /&gt;&lt;/element&gt;&lt;element field=&quot;timeslot&quot; type=&quot;autoshape&quot; autoShapeType=&quot;1&quot;&gt;&lt;paragraphformat alignment=&quot;1&quot; /&gt;&lt;font bold=&quot;1&quot; /&gt;&lt;/element&gt;&lt;element field=&quot;pageno&quot; type=&quot;autoshape&quot; autoShapeType=&quot;1&quot;&gt;&lt;paragraphformat alignment=&quot;3&quot; /&gt;&lt;font bold=&quot;1&quot; /&gt;&lt;/element&gt;&lt;/case&gt;&lt;case level=&quot;2&quot; selected=&quot;0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Left=&quot;0&quot; marginRight=&quot;0&quot; verticalAnchor=&quot;3&quot; /&gt;&lt;paragraphformat alignment=&quot;1&quot; /&gt;&lt;/element&gt;&lt;element field=&quot;topic&quot; type=&quot;autoshape&quot; autoShapeType=&quot;1&quot; indent=&quot;(level-1)*40.000001&quot; indentType=&quot;2&quot;&gt;&lt;paragraphformat alignment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/element&gt;&lt;element field=&quot;timeslot&quot; type=&quot;autoshape&quot; autoShapeType=&quot;1&quot;&gt;&lt;paragraphformat alignment=&quot;1&quot; /&gt;&lt;textframe marginTop=&quot;0&quot; /&gt;&lt;/element&gt;&lt;element field=&quot;pageno&quot; type=&quot;autoshape&quot; autoShapeType=&quot;1&quot;&gt;&lt;paragraphformat alignment=&quot;3&quot; /&gt;&lt;textframe marginTop=&quot;0&quot; /&gt;&lt;/element&gt;&lt;/case&gt;&lt;case level=&quot;2&quot; selected=&quot;1&quot; break=&quot;1&quot; topMinSpacing=&quot;0&quot; topMaxSpacing=&quot;0&quot; bottomMinSpacing=&quot;0&quot; bottomMaxSpacing=&quot;0&quot;&gt;&lt;element type=&quot;line&quot; value=&quot;&quot; filter=&quot;2&quot;&gt;&lt;position left=&quot;0&quot; top=&quot;itemHeight&quot; width=&quot;agendaWidth&quot; height=&quot;0&quot; /&gt;&lt;line style=&quot;1&quot; dashStyle=&quot;1&quot; foreColor=&quot;#ffa37e&quot; transparency=&quot;0&quot; visible=&quot;1&quot; weight=&quot;1&quot; /&gt;&lt;/element&gt;&lt;element field=&quot;itemno&quot; type=&quot;autoshape&quot; autoShapeType=&quot;1&quot; indent=&quot;(level-1)*40.000001&quot; indentType=&quot;1&quot;&gt;&lt;textframe marginTop=&quot;0&quot; marginRight=&quot;0&quot; verticalAnchor=&quot;3&quot; /&gt;&lt;paragraphformat alignment=&quot;1&quot; /&gt;&lt;font bold=&quot;1&quot; /&gt;&lt;/element&gt;&lt;element field=&quot;topic&quot; type=&quot;autoshape&quot; autoShapeType=&quot;1&quot; indent=&quot;(level-1)*40.000001&quot; indentType=&quot;2&quot;&gt;&lt;paragraphformat alignment=&quot;1&quot; /&gt;&lt;font bold=&quot;1&quot; /&gt;&lt;textframe marginTop=&quot;0&quot; /&gt;&lt;/element&gt;&lt;element field=&quot;responsible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freecolumn&quot; type=&quot;autoshape&quot; autoShapeType=&quot;1&quot; indent=&quot;(level-1)*40.000001&quot; indentType=&quot;1&quot;&gt;&lt;paragraphformat alignment=&quot;1&quot; /&gt;&lt;textframe marginTop=&quot;0&quot; /&gt;&lt;font bold=&quot;1&quot; /&gt;&lt;/element&gt;&lt;element field=&quot;timeslot&quot; type=&quot;autoshape&quot; autoShapeType=&quot;1&quot;&gt;&lt;paragraphformat alignment=&quot;1&quot; /&gt;&lt;textframe marginTop=&quot;0&quot; /&gt;&lt;font bold=&quot;1&quot; /&gt;&lt;/element&gt;&lt;element field=&quot;pageno&quot; type=&quot;autoshape&quot; autoShapeType=&quot;1&quot;&gt;&lt;paragraphformat alignment=&quot;3&quot; /&gt;&lt;textframe marginTop=&quot;0&quot; /&gt;&lt;font bold=&quot;1&quot; /&gt;&lt;/element&gt;&lt;/case&gt;&lt;/cases&gt;&lt;!-- Elements on slide independent of items --&gt;&lt;elements&gt;&lt;!--&#10;        &lt;element type=&quot;textbox&quot; zOrder=&quot;1&quot; value=&quot;test&quot;&gt;&#10;          &lt;position left=&quot;0&quot; top=&quot;0&quot; width=&quot;30&quot; height=&quot;30&quot;/&gt;&#10;        &lt;/element&gt;&#10;      --&gt;&lt;/elements&gt;&lt;/layout&gt;&lt;/layouts&gt;&lt;contents&gt;&lt;agenda name=&quot;New Agenda&quot; title=&quot;Agenda&quot; subtitle=&quot;&quot; sizingModeId=&quot;2&quot; fontSize=&quot;18&quot; startTime=&quot;540&quot; timeFormatId=&quot;1&quot; startItemNo=&quot;1&quot; createSingleAgendaSlide=&quot;0&quot; createSeparatingSlides=&quot;1&quot; createBackupSlide=&quot;1&quot; layoutId=&quot;1_2&quot; fontSizeAuto=&quot;0&quot; hideSeparatingSlides=&quot;0&quot; createSections=&quot;0&quot; backupSlideId=&quot;670af06d-60cd-47f1-8287-546c077743ef&quot;&gt;&lt;columns&gt;&lt;column field=&quot;itemno&quot; label=&quot;No.&quot; checked=&quot;1&quot; leftSpacing=&quot;0&quot; rightSpacing=&quot;0&quot; dock=&quot;1&quot; fixedWidth=&quot;40.000001&quot; /&gt;&lt;column field=&quot;topic&quot; label=&quot;Topic&quot; leftSpacing=&quot;0&quot; rightDistribute=&quot;1&quot; dock=&quot;1&quot; rightSpacing=&quot;468.1658&quot; /&gt;&lt;column field=&quot;responsible&quot; label=&quot;Responsible&quot; visible=&quot;1&quot; checked=&quot;0&quot; leftSpacing=&quot;10&quot; rightDistribute=&quot;1&quot; dock=&quot;1&quot; /&gt;&lt;column field=&quot;freecolumn&quot; label=&quot;&quot; visible=&quot;1&quot; checked=&quot;0&quot; leftSpacing=&quot;10&quot; rightDistribute=&quot;1&quot; dock=&quot;1&quot; /&gt;&lt;column field=&quot;timeslot&quot; label=&quot;Time Slot&quot; visible=&quot;1&quot; checked=&quot;0&quot; leftSpacing=&quot;10&quot; rightSpacing=&quot;0&quot; dock=&quot;2&quot; /&gt;&lt;column field=&quot;pageno&quot; label=&quot;Page No.&quot; visible=&quot;1&quot; checked=&quot;0&quot; leftSpacing=&quot;10&quot; rightSpacing=&quot;0&quot; dock=&quot;2&quot; /&gt;&lt;/columns&gt;&lt;items&gt;&lt;item duration=&quot;30&quot; id=&quot;acd36730-c8bd-4b8e-a7ae-03b3c4e3248f&quot; parentId=&quot;&quot; level=&quot;1&quot; generateAgendaSlide=&quot;1&quot; showAgendaItem=&quot;1&quot; isBreak=&quot;0&quot; topic=&quot;LEDVANCE BIOLUX - HCL System&quot; agendaSlideId=&quot;34bb5d05-a447-4189-a08d-820b32dd5325&quot; /&gt;&lt;item duration=&quot;30&quot; id=&quot;ab2303e7-5883-4fbf-9650-4dab28104a69&quot; parentId=&quot;&quot; level=&quot;1&quot; generateAgendaSlide=&quot;1&quot; showAgendaItem=&quot;1&quot; isBreak=&quot;0&quot; topic=&quot;LEDVANCE BIOLUX - Commissioning&quot; agendaSlideId=&quot;6bf3cad6-fdb0-47ce-9f1b-d0939418ea50&quot; /&gt;&lt;item duration=&quot;30&quot; id=&quot;963e86bb-d9ca-489a-ac87-ae74181ee505&quot; parentId=&quot;&quot; level=&quot;1&quot; generateAgendaSlide=&quot;1&quot; showAgendaItem=&quot;1&quot; isBreak=&quot;0&quot; topic=&quot;LIGHT PLANING EXAMPLE: Meeting Room&quot; agendaSlideId=&quot;44e69285-5eec-43df-ac23-a45d578b32fd&quot; /&gt;&lt;/items&gt;&lt;/agenda&gt;&lt;/contents&gt;&lt;/ee4p&gt;"/>
  <p:tag name="EE4P_STYLE_ID" val="f5bb7b3d-1fb8-443e-b5f5-17fa291ea9d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LEDVANCE_LOG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LEDVANCE_LOG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LEDVANCE_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LEDVANCE_LOG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LEDVANCE_LOG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LEDVANCE_LOG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LEDVANCE_LOG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LEDVANCE_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LEDVANCE_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LEDVANCE_LOGO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LEDVANCE_LOG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LEDVANCE_LOG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LEDVANCE_LOG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LEDVANCE_LOG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LEDVANCE_LOG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LEDVANCE_LOG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Xb2ypaTuibuCkLJbpLB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LEDVANCE_LOG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LEDVANCE_LOG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LEDVANCE_LOG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LEDVANCE_LOGO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Xb2ypaTuibuCkLJbpLB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EDVANCE">
  <a:themeElements>
    <a:clrScheme name="Custom 6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FF6600"/>
      </a:accent1>
      <a:accent2>
        <a:srgbClr val="9C9E9F"/>
      </a:accent2>
      <a:accent3>
        <a:srgbClr val="CBCBCB"/>
      </a:accent3>
      <a:accent4>
        <a:srgbClr val="FF8555"/>
      </a:accent4>
      <a:accent5>
        <a:srgbClr val="FFA37E"/>
      </a:accent5>
      <a:accent6>
        <a:srgbClr val="FFC2A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/>
        </a:defPPr>
      </a:lst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Yellow">
      <a:srgbClr val="FFE32C"/>
    </a:custClr>
    <a:custClr name="Blue">
      <a:srgbClr val="0044FC"/>
    </a:custClr>
    <a:custClr name="Petrol">
      <a:srgbClr val="40F1B5"/>
    </a:custClr>
    <a:custClr name="Pink">
      <a:srgbClr val="D71BB6"/>
    </a:custClr>
    <a:custClr name="Red">
      <a:srgbClr val="FD3E14"/>
    </a:custClr>
  </a:custClrLst>
  <a:extLst>
    <a:ext uri="{05A4C25C-085E-4340-85A3-A5531E510DB2}">
      <thm15:themeFamily xmlns:thm15="http://schemas.microsoft.com/office/thememl/2012/main" name="160715_PPT Master.potx" id="{3A10B298-4398-4095-BB27-3EEF7789FE91}" vid="{0B2518F3-9A7F-43C5-BB66-7862999F7DCD}"/>
    </a:ext>
  </a:extLst>
</a:theme>
</file>

<file path=ppt/theme/theme2.xml><?xml version="1.0" encoding="utf-8"?>
<a:theme xmlns:a="http://schemas.openxmlformats.org/drawingml/2006/main" name="2_LEDVANCE">
  <a:themeElements>
    <a:clrScheme name="Custom 6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FF6600"/>
      </a:accent1>
      <a:accent2>
        <a:srgbClr val="9C9E9F"/>
      </a:accent2>
      <a:accent3>
        <a:srgbClr val="CBCBCB"/>
      </a:accent3>
      <a:accent4>
        <a:srgbClr val="FF8555"/>
      </a:accent4>
      <a:accent5>
        <a:srgbClr val="FFA37E"/>
      </a:accent5>
      <a:accent6>
        <a:srgbClr val="FFC2A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/>
        </a:defPPr>
      </a:lst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Yellow">
      <a:srgbClr val="FFE32C"/>
    </a:custClr>
    <a:custClr name="Blue">
      <a:srgbClr val="0044FC"/>
    </a:custClr>
    <a:custClr name="Petrol">
      <a:srgbClr val="40F1B5"/>
    </a:custClr>
    <a:custClr name="Pink">
      <a:srgbClr val="D71BB6"/>
    </a:custClr>
    <a:custClr name="Red">
      <a:srgbClr val="FD3E14"/>
    </a:custClr>
  </a:custClrLst>
  <a:extLst>
    <a:ext uri="{05A4C25C-085E-4340-85A3-A5531E510DB2}">
      <thm15:themeFamily xmlns:thm15="http://schemas.microsoft.com/office/thememl/2012/main" name="160613_PPT Master.potx" id="{73E02228-7A9B-494B-B60B-21B7C1D66037}" vid="{DE65AA97-19CE-4F69-8DB0-111BA67B0AC4}"/>
    </a:ext>
  </a:extLst>
</a:theme>
</file>

<file path=ppt/theme/theme3.xml><?xml version="1.0" encoding="utf-8"?>
<a:theme xmlns:a="http://schemas.openxmlformats.org/drawingml/2006/main" name="14_LEDVANCE">
  <a:themeElements>
    <a:clrScheme name="Custom 6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FF6600"/>
      </a:accent1>
      <a:accent2>
        <a:srgbClr val="9C9E9F"/>
      </a:accent2>
      <a:accent3>
        <a:srgbClr val="CBCBCB"/>
      </a:accent3>
      <a:accent4>
        <a:srgbClr val="FF8555"/>
      </a:accent4>
      <a:accent5>
        <a:srgbClr val="FFA37E"/>
      </a:accent5>
      <a:accent6>
        <a:srgbClr val="FFC2A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noFill/>
        </a:ln>
        <a:extLst>
          <a:ext uri="{91240B29-F687-4F45-9708-019B960494DF}">
            <a14:hiddenLine xmlns:a14="http://schemas.microsoft.com/office/drawing/2010/main">
              <a:solidFill>
                <a:schemeClr val="accent2"/>
              </a:solidFill>
            </a14:hiddenLine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/>
        </a:defPPr>
      </a:lstStyle>
    </a:spDef>
    <a:lnDef>
      <a:spPr>
        <a:ln w="9525">
          <a:solidFill>
            <a:srgbClr val="BFBFBF">
              <a:lumMod val="100000"/>
            </a:srgb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FFFFFF">
            <a:lumMod val="100000"/>
          </a:srgbClr>
        </a:solidFill>
      </a:spPr>
      <a:bodyPr vert="horz" wrap="none" lIns="76200" tIns="30480" rIns="76200" bIns="30480" rtlCol="0">
        <a:noAutofit/>
      </a:bodyPr>
      <a:lstStyle>
        <a:defPPr algn="l">
          <a:spcBef>
            <a:spcPct val="0"/>
          </a:spcBef>
          <a:spcAft>
            <a:spcPct val="0"/>
          </a:spcAft>
          <a:defRPr sz="900" smtClean="0"/>
        </a:defPPr>
      </a:lstStyle>
    </a:txDef>
  </a:objectDefaults>
  <a:extraClrSchemeLst/>
  <a:custClrLst>
    <a:custClr name="Yellow">
      <a:srgbClr val="FFE32C"/>
    </a:custClr>
    <a:custClr name="Blue">
      <a:srgbClr val="0044FC"/>
    </a:custClr>
    <a:custClr name="Petrol">
      <a:srgbClr val="40F1B5"/>
    </a:custClr>
    <a:custClr name="Pink">
      <a:srgbClr val="D71BB6"/>
    </a:custClr>
    <a:custClr name="Red">
      <a:srgbClr val="FD3E14"/>
    </a:custClr>
  </a:custClrLst>
  <a:extLst>
    <a:ext uri="{05A4C25C-085E-4340-85A3-A5531E510DB2}">
      <thm15:themeFamily xmlns:thm15="http://schemas.microsoft.com/office/thememl/2012/main" name="160715_PPT Master.potx" id="{3A10B298-4398-4095-BB27-3EEF7789FE91}" vid="{0B2518F3-9A7F-43C5-BB66-7862999F7DCD}"/>
    </a:ext>
  </a:extLst>
</a:theme>
</file>

<file path=ppt/theme/theme4.xml><?xml version="1.0" encoding="utf-8"?>
<a:theme xmlns:a="http://schemas.openxmlformats.org/drawingml/2006/main" name="1_LEDVANCE">
  <a:themeElements>
    <a:clrScheme name="Custom 6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FF6600"/>
      </a:accent1>
      <a:accent2>
        <a:srgbClr val="9C9E9F"/>
      </a:accent2>
      <a:accent3>
        <a:srgbClr val="CBCBCB"/>
      </a:accent3>
      <a:accent4>
        <a:srgbClr val="FF8555"/>
      </a:accent4>
      <a:accent5>
        <a:srgbClr val="FFA37E"/>
      </a:accent5>
      <a:accent6>
        <a:srgbClr val="FFC2A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/>
        </a:defPPr>
      </a:lst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Yellow">
      <a:srgbClr val="FFE32C"/>
    </a:custClr>
    <a:custClr name="Blue">
      <a:srgbClr val="0044FC"/>
    </a:custClr>
    <a:custClr name="Petrol">
      <a:srgbClr val="40F1B5"/>
    </a:custClr>
    <a:custClr name="Pink">
      <a:srgbClr val="D71BB6"/>
    </a:custClr>
    <a:custClr name="Red">
      <a:srgbClr val="FD3E14"/>
    </a:custClr>
  </a:custClrLst>
  <a:extLst>
    <a:ext uri="{05A4C25C-085E-4340-85A3-A5531E510DB2}">
      <thm15:themeFamily xmlns:thm15="http://schemas.microsoft.com/office/thememl/2012/main" name="160715_PPT Master.potx" id="{3A10B298-4398-4095-BB27-3EEF7789FE91}" vid="{0B2518F3-9A7F-43C5-BB66-7862999F7DCD}"/>
    </a:ext>
  </a:extLst>
</a:theme>
</file>

<file path=ppt/theme/theme5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DCDCDC"/>
      </a:dk2>
      <a:lt2>
        <a:srgbClr val="EDEDED"/>
      </a:lt2>
      <a:accent1>
        <a:srgbClr val="FF6600"/>
      </a:accent1>
      <a:accent2>
        <a:srgbClr val="878787"/>
      </a:accent2>
      <a:accent3>
        <a:srgbClr val="B4B4B4"/>
      </a:accent3>
      <a:accent4>
        <a:srgbClr val="06B2B1"/>
      </a:accent4>
      <a:accent5>
        <a:srgbClr val="3C438D"/>
      </a:accent5>
      <a:accent6>
        <a:srgbClr val="E82E8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DCDCDC"/>
      </a:dk2>
      <a:lt2>
        <a:srgbClr val="EDEDED"/>
      </a:lt2>
      <a:accent1>
        <a:srgbClr val="FF6600"/>
      </a:accent1>
      <a:accent2>
        <a:srgbClr val="878787"/>
      </a:accent2>
      <a:accent3>
        <a:srgbClr val="B4B4B4"/>
      </a:accent3>
      <a:accent4>
        <a:srgbClr val="06B2B1"/>
      </a:accent4>
      <a:accent5>
        <a:srgbClr val="3C438D"/>
      </a:accent5>
      <a:accent6>
        <a:srgbClr val="E82E8A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0CEA2B49E1B14692494649AA724CF9" ma:contentTypeVersion="1" ma:contentTypeDescription="Create a new document." ma:contentTypeScope="" ma:versionID="84a8d0ebbdffb8f0d31ed4e52fbbec2b">
  <xsd:schema xmlns:xsd="http://www.w3.org/2001/XMLSchema" xmlns:xs="http://www.w3.org/2001/XMLSchema" xmlns:p="http://schemas.microsoft.com/office/2006/metadata/properties" xmlns:ns2="74ffb7e6-092d-4538-a09d-7e0bb066b0b7" targetNamespace="http://schemas.microsoft.com/office/2006/metadata/properties" ma:root="true" ma:fieldsID="049dba41b20daef8b91282c8458a8d43" ns2:_="">
    <xsd:import namespace="74ffb7e6-092d-4538-a09d-7e0bb066b0b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fb7e6-092d-4538-a09d-7e0bb066b0b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4ffb7e6-092d-4538-a09d-7e0bb066b0b7">1-10004087-3-1156</_dlc_DocId>
    <_dlc_DocIdUrl xmlns="74ffb7e6-092d-4538-a09d-7e0bb066b0b7">
      <Url>https://lightweb.osram.com/content/10004087/_layouts/15/DocIdRedir.aspx?ID=1-10004087-3-1156</Url>
      <Description>1-10004087-3-1156</Description>
    </_dlc_DocIdUrl>
  </documentManagement>
</p:properties>
</file>

<file path=customXml/itemProps1.xml><?xml version="1.0" encoding="utf-8"?>
<ds:datastoreItem xmlns:ds="http://schemas.openxmlformats.org/officeDocument/2006/customXml" ds:itemID="{73E0F4CA-F77B-42BC-900B-139F597C82E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B097D15-36DA-434B-8DFC-D6C9887BE0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7AFF68-C9E2-413B-BB9F-10CDE8E5AC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ffb7e6-092d-4538-a09d-7e0bb066b0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A8BCB95-D266-4AA6-9269-795F1B6B962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4ffb7e6-092d-4538-a09d-7e0bb066b0b7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2183</Words>
  <Application>Microsoft Office PowerPoint</Application>
  <PresentationFormat>Widescreen</PresentationFormat>
  <Paragraphs>312</Paragraphs>
  <Slides>39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Helvetica Neue</vt:lpstr>
      <vt:lpstr>Microsoft Sans Serif</vt:lpstr>
      <vt:lpstr>LEDVANCE</vt:lpstr>
      <vt:lpstr>2_LEDVANCE</vt:lpstr>
      <vt:lpstr>14_LEDVANCE</vt:lpstr>
      <vt:lpstr>1_LEDVANCE</vt:lpstr>
      <vt:lpstr>think-cell Folie</vt:lpstr>
      <vt:lpstr>think-cell Slide</vt:lpstr>
      <vt:lpstr>ILLUMINAZIONE CENTRALE UMANA BIOLUX G2  Guida d'installazione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Informazione Generale</vt:lpstr>
      <vt:lpstr>Schema elettrico Opzione 1</vt:lpstr>
      <vt:lpstr>Schema elettrico Opzione 2</vt:lpstr>
      <vt:lpstr>Schema elettrico Opzione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Informazione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Bosch, Annette</dc:creator>
  <cp:lastModifiedBy>Boehmer, Mario</cp:lastModifiedBy>
  <cp:revision>235</cp:revision>
  <cp:lastPrinted>2020-07-16T13:14:46Z</cp:lastPrinted>
  <dcterms:created xsi:type="dcterms:W3CDTF">2020-05-11T20:33:48Z</dcterms:created>
  <dcterms:modified xsi:type="dcterms:W3CDTF">2022-08-10T08:00:06Z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351C5C55-ADAB-407A-9D6D-F7FDFC5C07E1</vt:lpwstr>
  </property>
  <property fmtid="{D5CDD505-2E9C-101B-9397-08002B2CF9AE}" pid="3" name="ArticulatePath">
    <vt:lpwstr>HCL Biolux elearning VP_AB</vt:lpwstr>
  </property>
  <property fmtid="{D5CDD505-2E9C-101B-9397-08002B2CF9AE}" pid="4" name="MSIP_Label_5cc2e255-cf6e-4f0d-8ef4-5a6c3f007996_ActionId">
    <vt:lpwstr>53323d5b-5f5a-4494-a241-bb07f909f046</vt:lpwstr>
  </property>
  <property fmtid="{D5CDD505-2E9C-101B-9397-08002B2CF9AE}" pid="5" name="MSIP_Label_5cc2e255-cf6e-4f0d-8ef4-5a6c3f007996_Application">
    <vt:lpwstr>Microsoft Azure Information Protection</vt:lpwstr>
  </property>
  <property fmtid="{D5CDD505-2E9C-101B-9397-08002B2CF9AE}" pid="6" name="MSIP_Label_5cc2e255-cf6e-4f0d-8ef4-5a6c3f007996_Enabled">
    <vt:lpwstr>True</vt:lpwstr>
  </property>
  <property fmtid="{D5CDD505-2E9C-101B-9397-08002B2CF9AE}" pid="7" name="MSIP_Label_5cc2e255-cf6e-4f0d-8ef4-5a6c3f007996_Extended_MSFT_Method">
    <vt:lpwstr>Manual</vt:lpwstr>
  </property>
  <property fmtid="{D5CDD505-2E9C-101B-9397-08002B2CF9AE}" pid="8" name="MSIP_Label_5cc2e255-cf6e-4f0d-8ef4-5a6c3f007996_Name">
    <vt:lpwstr>Public</vt:lpwstr>
  </property>
  <property fmtid="{D5CDD505-2E9C-101B-9397-08002B2CF9AE}" pid="9" name="MSIP_Label_5cc2e255-cf6e-4f0d-8ef4-5a6c3f007996_Owner">
    <vt:lpwstr>a.bosch@ledvance.com</vt:lpwstr>
  </property>
  <property fmtid="{D5CDD505-2E9C-101B-9397-08002B2CF9AE}" pid="10" name="MSIP_Label_5cc2e255-cf6e-4f0d-8ef4-5a6c3f007996_SetDate">
    <vt:lpwstr>2020-05-14T15:26:03.7663174Z</vt:lpwstr>
  </property>
  <property fmtid="{D5CDD505-2E9C-101B-9397-08002B2CF9AE}" pid="11" name="MSIP_Label_5cc2e255-cf6e-4f0d-8ef4-5a6c3f007996_SiteId">
    <vt:lpwstr>e13959ad-6279-420c-aba3-a9e83c85ad2e</vt:lpwstr>
  </property>
  <property fmtid="{D5CDD505-2E9C-101B-9397-08002B2CF9AE}" pid="12" name="Sensitivity">
    <vt:lpwstr>Public</vt:lpwstr>
  </property>
</Properties>
</file>